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64" r:id="rId2"/>
    <p:sldId id="268" r:id="rId3"/>
    <p:sldId id="269" r:id="rId4"/>
    <p:sldId id="265" r:id="rId5"/>
    <p:sldId id="266" r:id="rId6"/>
    <p:sldId id="267" r:id="rId7"/>
    <p:sldId id="271" r:id="rId8"/>
    <p:sldId id="270" r:id="rId9"/>
    <p:sldId id="272" r:id="rId10"/>
    <p:sldId id="274" r:id="rId11"/>
    <p:sldId id="273" r:id="rId12"/>
    <p:sldId id="275" r:id="rId13"/>
    <p:sldId id="283" r:id="rId14"/>
    <p:sldId id="284" r:id="rId15"/>
    <p:sldId id="285" r:id="rId16"/>
    <p:sldId id="277" r:id="rId17"/>
    <p:sldId id="287" r:id="rId18"/>
    <p:sldId id="286" r:id="rId19"/>
    <p:sldId id="289" r:id="rId20"/>
    <p:sldId id="290" r:id="rId21"/>
    <p:sldId id="291" r:id="rId22"/>
    <p:sldId id="292" r:id="rId23"/>
    <p:sldId id="293" r:id="rId24"/>
    <p:sldId id="288" r:id="rId25"/>
    <p:sldId id="295" r:id="rId26"/>
    <p:sldId id="294" r:id="rId27"/>
    <p:sldId id="297" r:id="rId28"/>
    <p:sldId id="281" r:id="rId29"/>
    <p:sldId id="298" r:id="rId30"/>
    <p:sldId id="296" r:id="rId3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92" autoAdjust="0"/>
    <p:restoredTop sz="94660"/>
  </p:normalViewPr>
  <p:slideViewPr>
    <p:cSldViewPr>
      <p:cViewPr varScale="1">
        <p:scale>
          <a:sx n="112" d="100"/>
          <a:sy n="112" d="100"/>
        </p:scale>
        <p:origin x="-20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635E36-8F64-41E5-A51C-5264DBCADB63}" type="doc">
      <dgm:prSet loTypeId="urn:microsoft.com/office/officeart/2005/8/layout/hierarchy3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EA779447-F3BC-43EE-9834-6EE6342338E5}">
      <dgm:prSet phldrT="[Text]"/>
      <dgm:spPr/>
      <dgm:t>
        <a:bodyPr/>
        <a:lstStyle/>
        <a:p>
          <a:r>
            <a:rPr lang="es-MX" dirty="0" smtClean="0"/>
            <a:t>Consultor experto</a:t>
          </a:r>
          <a:endParaRPr lang="es-MX" dirty="0"/>
        </a:p>
      </dgm:t>
    </dgm:pt>
    <dgm:pt modelId="{363062FF-AC02-418E-A207-9C0A9FCD4D2C}" type="parTrans" cxnId="{075541F0-C879-4ADD-ADFB-1E83FAD9F889}">
      <dgm:prSet/>
      <dgm:spPr/>
      <dgm:t>
        <a:bodyPr/>
        <a:lstStyle/>
        <a:p>
          <a:endParaRPr lang="es-MX"/>
        </a:p>
      </dgm:t>
    </dgm:pt>
    <dgm:pt modelId="{F77DB1E7-BF7A-4FBA-833F-352F5060456B}" type="sibTrans" cxnId="{075541F0-C879-4ADD-ADFB-1E83FAD9F889}">
      <dgm:prSet/>
      <dgm:spPr/>
      <dgm:t>
        <a:bodyPr/>
        <a:lstStyle/>
        <a:p>
          <a:endParaRPr lang="es-MX"/>
        </a:p>
      </dgm:t>
    </dgm:pt>
    <dgm:pt modelId="{59828ACB-8C25-47FB-8CBF-7FB0B91258E8}">
      <dgm:prSet phldrT="[Text]" custT="1"/>
      <dgm:spPr/>
      <dgm:t>
        <a:bodyPr/>
        <a:lstStyle/>
        <a:p>
          <a:r>
            <a:rPr lang="es-MX" sz="1200" b="1" dirty="0" smtClean="0"/>
            <a:t>Proporciona Información al cliente</a:t>
          </a:r>
          <a:endParaRPr lang="es-MX" sz="1200" b="1" dirty="0"/>
        </a:p>
      </dgm:t>
    </dgm:pt>
    <dgm:pt modelId="{49EA8D09-0CEA-45B5-892C-169E681D4B93}" type="parTrans" cxnId="{09CB55BE-5346-42EF-A858-CE5A8F075EE6}">
      <dgm:prSet/>
      <dgm:spPr/>
      <dgm:t>
        <a:bodyPr/>
        <a:lstStyle/>
        <a:p>
          <a:endParaRPr lang="es-MX"/>
        </a:p>
      </dgm:t>
    </dgm:pt>
    <dgm:pt modelId="{235E4992-FD00-46A5-B8F3-C79AED5C55B4}" type="sibTrans" cxnId="{09CB55BE-5346-42EF-A858-CE5A8F075EE6}">
      <dgm:prSet/>
      <dgm:spPr/>
      <dgm:t>
        <a:bodyPr/>
        <a:lstStyle/>
        <a:p>
          <a:endParaRPr lang="es-MX"/>
        </a:p>
      </dgm:t>
    </dgm:pt>
    <dgm:pt modelId="{0B1E800D-B93B-4553-A0A6-09360548C8DC}">
      <dgm:prSet phldrT="[Text]" custT="1"/>
      <dgm:spPr/>
      <dgm:t>
        <a:bodyPr/>
        <a:lstStyle/>
        <a:p>
          <a:r>
            <a:rPr lang="es-MX" sz="1200" b="1" dirty="0" smtClean="0"/>
            <a:t>Es el experto</a:t>
          </a:r>
        </a:p>
        <a:p>
          <a:r>
            <a:rPr lang="es-MX" sz="1200" b="1" dirty="0" smtClean="0"/>
            <a:t>Es asesor</a:t>
          </a:r>
          <a:endParaRPr lang="es-MX" sz="1200" b="1" dirty="0"/>
        </a:p>
      </dgm:t>
    </dgm:pt>
    <dgm:pt modelId="{B6FD88A0-F2EC-4BB8-B431-F623013D1C22}" type="parTrans" cxnId="{D4ECBCF3-E86C-41B4-80F0-438A29FAC418}">
      <dgm:prSet/>
      <dgm:spPr/>
      <dgm:t>
        <a:bodyPr/>
        <a:lstStyle/>
        <a:p>
          <a:endParaRPr lang="es-MX"/>
        </a:p>
      </dgm:t>
    </dgm:pt>
    <dgm:pt modelId="{CBFC969A-763F-4370-87DE-2358612C4D6C}" type="sibTrans" cxnId="{D4ECBCF3-E86C-41B4-80F0-438A29FAC418}">
      <dgm:prSet/>
      <dgm:spPr/>
      <dgm:t>
        <a:bodyPr/>
        <a:lstStyle/>
        <a:p>
          <a:endParaRPr lang="es-MX"/>
        </a:p>
      </dgm:t>
    </dgm:pt>
    <dgm:pt modelId="{B8D47D13-2939-47DA-B832-DB0374F06B08}">
      <dgm:prSet phldrT="[Text]" custT="1"/>
      <dgm:spPr/>
      <dgm:t>
        <a:bodyPr/>
        <a:lstStyle/>
        <a:p>
          <a:r>
            <a:rPr lang="es-MX" sz="1200" b="1" dirty="0" smtClean="0"/>
            <a:t>Domina un tema específico</a:t>
          </a:r>
        </a:p>
      </dgm:t>
    </dgm:pt>
    <dgm:pt modelId="{31AF1E41-570D-4BF1-91B8-1F94A884CEC8}" type="parTrans" cxnId="{69047938-E342-4865-9B9C-785CF6CB8222}">
      <dgm:prSet/>
      <dgm:spPr/>
      <dgm:t>
        <a:bodyPr/>
        <a:lstStyle/>
        <a:p>
          <a:endParaRPr lang="es-MX"/>
        </a:p>
      </dgm:t>
    </dgm:pt>
    <dgm:pt modelId="{5936B707-164A-4DF3-A657-879C941BC614}" type="sibTrans" cxnId="{69047938-E342-4865-9B9C-785CF6CB8222}">
      <dgm:prSet/>
      <dgm:spPr/>
      <dgm:t>
        <a:bodyPr/>
        <a:lstStyle/>
        <a:p>
          <a:endParaRPr lang="es-MX"/>
        </a:p>
      </dgm:t>
    </dgm:pt>
    <dgm:pt modelId="{CBFEE8C3-AC14-4E73-AC00-03CFC8F92971}">
      <dgm:prSet phldrT="[Text]" custT="1"/>
      <dgm:spPr/>
      <dgm:t>
        <a:bodyPr/>
        <a:lstStyle/>
        <a:p>
          <a:r>
            <a:rPr lang="es-MX" sz="1100" b="1" dirty="0" smtClean="0"/>
            <a:t>Plantea soluciones alternativas en función del contexto de la organización</a:t>
          </a:r>
        </a:p>
      </dgm:t>
    </dgm:pt>
    <dgm:pt modelId="{6D49DF48-7382-411E-A435-024D213B193E}" type="parTrans" cxnId="{75F8C1DF-18A4-41BF-B7B7-45970B56BB88}">
      <dgm:prSet/>
      <dgm:spPr/>
      <dgm:t>
        <a:bodyPr/>
        <a:lstStyle/>
        <a:p>
          <a:endParaRPr lang="es-MX"/>
        </a:p>
      </dgm:t>
    </dgm:pt>
    <dgm:pt modelId="{2519FF55-569F-4413-9198-431ED4CC1D54}" type="sibTrans" cxnId="{75F8C1DF-18A4-41BF-B7B7-45970B56BB88}">
      <dgm:prSet/>
      <dgm:spPr/>
      <dgm:t>
        <a:bodyPr/>
        <a:lstStyle/>
        <a:p>
          <a:endParaRPr lang="es-MX"/>
        </a:p>
      </dgm:t>
    </dgm:pt>
    <dgm:pt modelId="{B7048B49-52DD-4401-A41D-87EAF2DB8B5A}">
      <dgm:prSet phldrT="[Text]"/>
      <dgm:spPr/>
      <dgm:t>
        <a:bodyPr/>
        <a:lstStyle/>
        <a:p>
          <a:r>
            <a:rPr lang="es-MX" dirty="0" smtClean="0"/>
            <a:t>Consultor de proceso</a:t>
          </a:r>
        </a:p>
      </dgm:t>
    </dgm:pt>
    <dgm:pt modelId="{47A640F5-B3ED-4742-BFB8-98B935DFD6EA}" type="parTrans" cxnId="{40DF5E3A-1CDD-41E8-897C-DF3FBA8E532C}">
      <dgm:prSet/>
      <dgm:spPr/>
      <dgm:t>
        <a:bodyPr/>
        <a:lstStyle/>
        <a:p>
          <a:endParaRPr lang="es-MX"/>
        </a:p>
      </dgm:t>
    </dgm:pt>
    <dgm:pt modelId="{B89C92DE-A1D8-49A5-85C9-7A728AA6025A}" type="sibTrans" cxnId="{40DF5E3A-1CDD-41E8-897C-DF3FBA8E532C}">
      <dgm:prSet/>
      <dgm:spPr/>
      <dgm:t>
        <a:bodyPr/>
        <a:lstStyle/>
        <a:p>
          <a:endParaRPr lang="es-MX"/>
        </a:p>
      </dgm:t>
    </dgm:pt>
    <dgm:pt modelId="{CE3C9EF2-5C23-4661-AF2C-307CFDC1B0A9}">
      <dgm:prSet phldrT="[Text]" custT="1"/>
      <dgm:spPr/>
      <dgm:t>
        <a:bodyPr/>
        <a:lstStyle/>
        <a:p>
          <a:r>
            <a:rPr lang="es-MX" sz="1200" b="1" dirty="0" smtClean="0"/>
            <a:t>Facilita un proceso para que el cliente tome sus propias decisiones</a:t>
          </a:r>
        </a:p>
      </dgm:t>
    </dgm:pt>
    <dgm:pt modelId="{192D1D5A-D1AE-4F8C-A76D-F6358E283F41}" type="parTrans" cxnId="{4EFE2E7F-B09C-4FAE-B5A1-FB5DDB61D9D6}">
      <dgm:prSet/>
      <dgm:spPr/>
      <dgm:t>
        <a:bodyPr/>
        <a:lstStyle/>
        <a:p>
          <a:endParaRPr lang="es-MX"/>
        </a:p>
      </dgm:t>
    </dgm:pt>
    <dgm:pt modelId="{9E40AD07-2BC8-466A-9E94-9AAE76285313}" type="sibTrans" cxnId="{4EFE2E7F-B09C-4FAE-B5A1-FB5DDB61D9D6}">
      <dgm:prSet/>
      <dgm:spPr/>
      <dgm:t>
        <a:bodyPr/>
        <a:lstStyle/>
        <a:p>
          <a:endParaRPr lang="es-MX"/>
        </a:p>
      </dgm:t>
    </dgm:pt>
    <dgm:pt modelId="{BE11B7CC-818E-4F3D-B9E1-73599AF1AA51}">
      <dgm:prSet phldrT="[Text]" custT="1"/>
      <dgm:spPr/>
      <dgm:t>
        <a:bodyPr/>
        <a:lstStyle/>
        <a:p>
          <a:r>
            <a:rPr lang="es-MX" sz="1200" b="1" dirty="0" smtClean="0"/>
            <a:t>Consultor = Facilitador</a:t>
          </a:r>
        </a:p>
      </dgm:t>
    </dgm:pt>
    <dgm:pt modelId="{55EAC05A-B3AA-4E5B-A066-A52941F2A5A6}" type="parTrans" cxnId="{CC8F46E3-512C-4E92-93EC-722412F06313}">
      <dgm:prSet/>
      <dgm:spPr/>
      <dgm:t>
        <a:bodyPr/>
        <a:lstStyle/>
        <a:p>
          <a:endParaRPr lang="es-MX"/>
        </a:p>
      </dgm:t>
    </dgm:pt>
    <dgm:pt modelId="{E03C541A-131C-4580-9A06-B22D61EEDAED}" type="sibTrans" cxnId="{CC8F46E3-512C-4E92-93EC-722412F06313}">
      <dgm:prSet/>
      <dgm:spPr/>
      <dgm:t>
        <a:bodyPr/>
        <a:lstStyle/>
        <a:p>
          <a:endParaRPr lang="es-MX"/>
        </a:p>
      </dgm:t>
    </dgm:pt>
    <dgm:pt modelId="{3C7CE527-0A60-4846-A92A-3EC9CAEFB02F}">
      <dgm:prSet phldrT="[Text]" custT="1"/>
      <dgm:spPr/>
      <dgm:t>
        <a:bodyPr/>
        <a:lstStyle/>
        <a:p>
          <a:r>
            <a:rPr lang="es-MX" sz="1200" b="1" dirty="0" smtClean="0"/>
            <a:t>Cliente = Experto</a:t>
          </a:r>
        </a:p>
      </dgm:t>
    </dgm:pt>
    <dgm:pt modelId="{55784A70-C7B0-4BD2-AEC0-5DC0BA035C17}" type="parTrans" cxnId="{CE89734A-2AE0-4EC2-A1DE-DA221C915DBC}">
      <dgm:prSet/>
      <dgm:spPr/>
      <dgm:t>
        <a:bodyPr/>
        <a:lstStyle/>
        <a:p>
          <a:endParaRPr lang="es-MX"/>
        </a:p>
      </dgm:t>
    </dgm:pt>
    <dgm:pt modelId="{FD873AB2-E927-4F03-AE04-E1B5A7A7688C}" type="sibTrans" cxnId="{CE89734A-2AE0-4EC2-A1DE-DA221C915DBC}">
      <dgm:prSet/>
      <dgm:spPr/>
      <dgm:t>
        <a:bodyPr/>
        <a:lstStyle/>
        <a:p>
          <a:endParaRPr lang="es-MX"/>
        </a:p>
      </dgm:t>
    </dgm:pt>
    <dgm:pt modelId="{8D09CCB6-4A28-4D1E-8603-C503924F2F19}">
      <dgm:prSet phldrT="[Text]" custT="1"/>
      <dgm:spPr/>
      <dgm:t>
        <a:bodyPr/>
        <a:lstStyle/>
        <a:p>
          <a:r>
            <a:rPr lang="es-MX" sz="1200" b="1" dirty="0" smtClean="0"/>
            <a:t>Acompaña a la organización en la implantación de un solución adecuada</a:t>
          </a:r>
        </a:p>
      </dgm:t>
    </dgm:pt>
    <dgm:pt modelId="{94026281-A4A1-44A0-B92B-8D7C42C94780}" type="parTrans" cxnId="{3D10B6F5-406E-45FC-BF26-1B72094A9679}">
      <dgm:prSet/>
      <dgm:spPr/>
      <dgm:t>
        <a:bodyPr/>
        <a:lstStyle/>
        <a:p>
          <a:endParaRPr lang="es-MX"/>
        </a:p>
      </dgm:t>
    </dgm:pt>
    <dgm:pt modelId="{311171A6-24A5-470D-8142-AF88C0D8F17C}" type="sibTrans" cxnId="{3D10B6F5-406E-45FC-BF26-1B72094A9679}">
      <dgm:prSet/>
      <dgm:spPr/>
      <dgm:t>
        <a:bodyPr/>
        <a:lstStyle/>
        <a:p>
          <a:endParaRPr lang="es-MX"/>
        </a:p>
      </dgm:t>
    </dgm:pt>
    <dgm:pt modelId="{61E867FA-816F-4F3F-8F35-415377B103E1}" type="pres">
      <dgm:prSet presAssocID="{0D635E36-8F64-41E5-A51C-5264DBCADB6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932EE866-EFDC-4E7F-AFA4-0FC155ACB763}" type="pres">
      <dgm:prSet presAssocID="{EA779447-F3BC-43EE-9834-6EE6342338E5}" presName="root" presStyleCnt="0"/>
      <dgm:spPr/>
    </dgm:pt>
    <dgm:pt modelId="{EC5A6102-FD26-4276-A14D-C0B959752D09}" type="pres">
      <dgm:prSet presAssocID="{EA779447-F3BC-43EE-9834-6EE6342338E5}" presName="rootComposite" presStyleCnt="0"/>
      <dgm:spPr/>
    </dgm:pt>
    <dgm:pt modelId="{AC1F61C4-591B-4E43-9A06-DF06B94EEBE4}" type="pres">
      <dgm:prSet presAssocID="{EA779447-F3BC-43EE-9834-6EE6342338E5}" presName="rootText" presStyleLbl="node1" presStyleIdx="0" presStyleCnt="2"/>
      <dgm:spPr/>
      <dgm:t>
        <a:bodyPr/>
        <a:lstStyle/>
        <a:p>
          <a:endParaRPr lang="es-MX"/>
        </a:p>
      </dgm:t>
    </dgm:pt>
    <dgm:pt modelId="{C7489087-6C69-40CC-A7D9-5F560A617210}" type="pres">
      <dgm:prSet presAssocID="{EA779447-F3BC-43EE-9834-6EE6342338E5}" presName="rootConnector" presStyleLbl="node1" presStyleIdx="0" presStyleCnt="2"/>
      <dgm:spPr/>
      <dgm:t>
        <a:bodyPr/>
        <a:lstStyle/>
        <a:p>
          <a:endParaRPr lang="es-MX"/>
        </a:p>
      </dgm:t>
    </dgm:pt>
    <dgm:pt modelId="{410CF152-986C-431F-AA6E-2F2B225CFAD6}" type="pres">
      <dgm:prSet presAssocID="{EA779447-F3BC-43EE-9834-6EE6342338E5}" presName="childShape" presStyleCnt="0"/>
      <dgm:spPr/>
    </dgm:pt>
    <dgm:pt modelId="{F3A9FAC7-CC32-4546-8BD0-4C3EC1ACEBF0}" type="pres">
      <dgm:prSet presAssocID="{49EA8D09-0CEA-45B5-892C-169E681D4B93}" presName="Name13" presStyleLbl="parChTrans1D2" presStyleIdx="0" presStyleCnt="8"/>
      <dgm:spPr/>
      <dgm:t>
        <a:bodyPr/>
        <a:lstStyle/>
        <a:p>
          <a:endParaRPr lang="es-MX"/>
        </a:p>
      </dgm:t>
    </dgm:pt>
    <dgm:pt modelId="{45188FA9-E275-4698-81EA-4AD68EF19A63}" type="pres">
      <dgm:prSet presAssocID="{59828ACB-8C25-47FB-8CBF-7FB0B91258E8}" presName="childTex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2960DBA-95DE-4EE8-BF22-955D6A1E16D8}" type="pres">
      <dgm:prSet presAssocID="{B6FD88A0-F2EC-4BB8-B431-F623013D1C22}" presName="Name13" presStyleLbl="parChTrans1D2" presStyleIdx="1" presStyleCnt="8"/>
      <dgm:spPr/>
      <dgm:t>
        <a:bodyPr/>
        <a:lstStyle/>
        <a:p>
          <a:endParaRPr lang="es-MX"/>
        </a:p>
      </dgm:t>
    </dgm:pt>
    <dgm:pt modelId="{D7868565-9946-4BC9-93C6-21723B2BEB99}" type="pres">
      <dgm:prSet presAssocID="{0B1E800D-B93B-4553-A0A6-09360548C8DC}" presName="childText" presStyleLbl="bgAcc1" presStyleIdx="1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043C73E-B98B-4EAF-8E2F-D8680087EB6E}" type="pres">
      <dgm:prSet presAssocID="{31AF1E41-570D-4BF1-91B8-1F94A884CEC8}" presName="Name13" presStyleLbl="parChTrans1D2" presStyleIdx="2" presStyleCnt="8"/>
      <dgm:spPr/>
      <dgm:t>
        <a:bodyPr/>
        <a:lstStyle/>
        <a:p>
          <a:endParaRPr lang="es-MX"/>
        </a:p>
      </dgm:t>
    </dgm:pt>
    <dgm:pt modelId="{4421BC07-AC8C-4E4D-9D17-A64FC4C42D67}" type="pres">
      <dgm:prSet presAssocID="{B8D47D13-2939-47DA-B832-DB0374F06B08}" presName="childText" presStyleLbl="bgAcc1" presStyleIdx="2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24C6A78-ECEE-4D7F-9845-F2BA0EAB456C}" type="pres">
      <dgm:prSet presAssocID="{6D49DF48-7382-411E-A435-024D213B193E}" presName="Name13" presStyleLbl="parChTrans1D2" presStyleIdx="3" presStyleCnt="8"/>
      <dgm:spPr/>
      <dgm:t>
        <a:bodyPr/>
        <a:lstStyle/>
        <a:p>
          <a:endParaRPr lang="es-MX"/>
        </a:p>
      </dgm:t>
    </dgm:pt>
    <dgm:pt modelId="{0529098D-440E-480C-B6E8-D5C80A0127BA}" type="pres">
      <dgm:prSet presAssocID="{CBFEE8C3-AC14-4E73-AC00-03CFC8F92971}" presName="childText" presStyleLbl="bgAcc1" presStyleIdx="3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F34B7E1-971D-4777-B059-5AF6149F19F5}" type="pres">
      <dgm:prSet presAssocID="{B7048B49-52DD-4401-A41D-87EAF2DB8B5A}" presName="root" presStyleCnt="0"/>
      <dgm:spPr/>
    </dgm:pt>
    <dgm:pt modelId="{2BF11725-A9E5-49D0-BC8F-75C27AB09782}" type="pres">
      <dgm:prSet presAssocID="{B7048B49-52DD-4401-A41D-87EAF2DB8B5A}" presName="rootComposite" presStyleCnt="0"/>
      <dgm:spPr/>
    </dgm:pt>
    <dgm:pt modelId="{E6B10865-C483-4631-BC76-6EAB348F6465}" type="pres">
      <dgm:prSet presAssocID="{B7048B49-52DD-4401-A41D-87EAF2DB8B5A}" presName="rootText" presStyleLbl="node1" presStyleIdx="1" presStyleCnt="2"/>
      <dgm:spPr/>
      <dgm:t>
        <a:bodyPr/>
        <a:lstStyle/>
        <a:p>
          <a:endParaRPr lang="es-MX"/>
        </a:p>
      </dgm:t>
    </dgm:pt>
    <dgm:pt modelId="{10056818-467B-47F4-9C49-9AD230FAFE53}" type="pres">
      <dgm:prSet presAssocID="{B7048B49-52DD-4401-A41D-87EAF2DB8B5A}" presName="rootConnector" presStyleLbl="node1" presStyleIdx="1" presStyleCnt="2"/>
      <dgm:spPr/>
      <dgm:t>
        <a:bodyPr/>
        <a:lstStyle/>
        <a:p>
          <a:endParaRPr lang="es-MX"/>
        </a:p>
      </dgm:t>
    </dgm:pt>
    <dgm:pt modelId="{0FD4E271-9664-4455-9807-D2CA9FBBC776}" type="pres">
      <dgm:prSet presAssocID="{B7048B49-52DD-4401-A41D-87EAF2DB8B5A}" presName="childShape" presStyleCnt="0"/>
      <dgm:spPr/>
    </dgm:pt>
    <dgm:pt modelId="{06ADB3A8-11D5-4747-9258-3061B0DA0736}" type="pres">
      <dgm:prSet presAssocID="{192D1D5A-D1AE-4F8C-A76D-F6358E283F41}" presName="Name13" presStyleLbl="parChTrans1D2" presStyleIdx="4" presStyleCnt="8"/>
      <dgm:spPr/>
      <dgm:t>
        <a:bodyPr/>
        <a:lstStyle/>
        <a:p>
          <a:endParaRPr lang="es-MX"/>
        </a:p>
      </dgm:t>
    </dgm:pt>
    <dgm:pt modelId="{444E1987-C934-4E26-859D-5F162C53BCCB}" type="pres">
      <dgm:prSet presAssocID="{CE3C9EF2-5C23-4661-AF2C-307CFDC1B0A9}" presName="childText" presStyleLbl="bgAcc1" presStyleIdx="4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9D528A1-7564-46ED-8CCB-DAD6A47E363D}" type="pres">
      <dgm:prSet presAssocID="{55EAC05A-B3AA-4E5B-A066-A52941F2A5A6}" presName="Name13" presStyleLbl="parChTrans1D2" presStyleIdx="5" presStyleCnt="8"/>
      <dgm:spPr/>
      <dgm:t>
        <a:bodyPr/>
        <a:lstStyle/>
        <a:p>
          <a:endParaRPr lang="es-MX"/>
        </a:p>
      </dgm:t>
    </dgm:pt>
    <dgm:pt modelId="{4E01CA48-1A7E-4AB3-86FB-A2A097FEB939}" type="pres">
      <dgm:prSet presAssocID="{BE11B7CC-818E-4F3D-B9E1-73599AF1AA51}" presName="childTex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8503C8A-C176-46D5-BDD1-8E9562831387}" type="pres">
      <dgm:prSet presAssocID="{55784A70-C7B0-4BD2-AEC0-5DC0BA035C17}" presName="Name13" presStyleLbl="parChTrans1D2" presStyleIdx="6" presStyleCnt="8"/>
      <dgm:spPr/>
      <dgm:t>
        <a:bodyPr/>
        <a:lstStyle/>
        <a:p>
          <a:endParaRPr lang="es-MX"/>
        </a:p>
      </dgm:t>
    </dgm:pt>
    <dgm:pt modelId="{B651A7F9-6F20-48A6-ABAC-23DCFC1EC0CD}" type="pres">
      <dgm:prSet presAssocID="{3C7CE527-0A60-4846-A92A-3EC9CAEFB02F}" presName="childText" presStyleLbl="bgAcc1" presStyleIdx="6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368DCC0-E7B0-49DF-A8BA-050334C0DB27}" type="pres">
      <dgm:prSet presAssocID="{94026281-A4A1-44A0-B92B-8D7C42C94780}" presName="Name13" presStyleLbl="parChTrans1D2" presStyleIdx="7" presStyleCnt="8"/>
      <dgm:spPr/>
      <dgm:t>
        <a:bodyPr/>
        <a:lstStyle/>
        <a:p>
          <a:endParaRPr lang="es-MX"/>
        </a:p>
      </dgm:t>
    </dgm:pt>
    <dgm:pt modelId="{81EACAEA-9967-46E4-B9D8-ABC068795036}" type="pres">
      <dgm:prSet presAssocID="{8D09CCB6-4A28-4D1E-8603-C503924F2F19}" presName="childText" presStyleLbl="bgAcc1" presStyleIdx="7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1E86CBA-760C-49CB-BFB4-7ADC4028AE8B}" type="presOf" srcId="{0D635E36-8F64-41E5-A51C-5264DBCADB63}" destId="{61E867FA-816F-4F3F-8F35-415377B103E1}" srcOrd="0" destOrd="0" presId="urn:microsoft.com/office/officeart/2005/8/layout/hierarchy3"/>
    <dgm:cxn modelId="{69047938-E342-4865-9B9C-785CF6CB8222}" srcId="{EA779447-F3BC-43EE-9834-6EE6342338E5}" destId="{B8D47D13-2939-47DA-B832-DB0374F06B08}" srcOrd="2" destOrd="0" parTransId="{31AF1E41-570D-4BF1-91B8-1F94A884CEC8}" sibTransId="{5936B707-164A-4DF3-A657-879C941BC614}"/>
    <dgm:cxn modelId="{CFC81BE0-3C07-484F-9B92-8B53C0ECA691}" type="presOf" srcId="{55EAC05A-B3AA-4E5B-A066-A52941F2A5A6}" destId="{49D528A1-7564-46ED-8CCB-DAD6A47E363D}" srcOrd="0" destOrd="0" presId="urn:microsoft.com/office/officeart/2005/8/layout/hierarchy3"/>
    <dgm:cxn modelId="{075541F0-C879-4ADD-ADFB-1E83FAD9F889}" srcId="{0D635E36-8F64-41E5-A51C-5264DBCADB63}" destId="{EA779447-F3BC-43EE-9834-6EE6342338E5}" srcOrd="0" destOrd="0" parTransId="{363062FF-AC02-418E-A207-9C0A9FCD4D2C}" sibTransId="{F77DB1E7-BF7A-4FBA-833F-352F5060456B}"/>
    <dgm:cxn modelId="{75F8C1DF-18A4-41BF-B7B7-45970B56BB88}" srcId="{EA779447-F3BC-43EE-9834-6EE6342338E5}" destId="{CBFEE8C3-AC14-4E73-AC00-03CFC8F92971}" srcOrd="3" destOrd="0" parTransId="{6D49DF48-7382-411E-A435-024D213B193E}" sibTransId="{2519FF55-569F-4413-9198-431ED4CC1D54}"/>
    <dgm:cxn modelId="{09CB55BE-5346-42EF-A858-CE5A8F075EE6}" srcId="{EA779447-F3BC-43EE-9834-6EE6342338E5}" destId="{59828ACB-8C25-47FB-8CBF-7FB0B91258E8}" srcOrd="0" destOrd="0" parTransId="{49EA8D09-0CEA-45B5-892C-169E681D4B93}" sibTransId="{235E4992-FD00-46A5-B8F3-C79AED5C55B4}"/>
    <dgm:cxn modelId="{39CACC20-2FA8-4B6B-BA9E-7389B93F806E}" type="presOf" srcId="{55784A70-C7B0-4BD2-AEC0-5DC0BA035C17}" destId="{A8503C8A-C176-46D5-BDD1-8E9562831387}" srcOrd="0" destOrd="0" presId="urn:microsoft.com/office/officeart/2005/8/layout/hierarchy3"/>
    <dgm:cxn modelId="{4EFE2E7F-B09C-4FAE-B5A1-FB5DDB61D9D6}" srcId="{B7048B49-52DD-4401-A41D-87EAF2DB8B5A}" destId="{CE3C9EF2-5C23-4661-AF2C-307CFDC1B0A9}" srcOrd="0" destOrd="0" parTransId="{192D1D5A-D1AE-4F8C-A76D-F6358E283F41}" sibTransId="{9E40AD07-2BC8-466A-9E94-9AAE76285313}"/>
    <dgm:cxn modelId="{E04EF5AF-766A-4CA3-94CD-D96043C84E1E}" type="presOf" srcId="{49EA8D09-0CEA-45B5-892C-169E681D4B93}" destId="{F3A9FAC7-CC32-4546-8BD0-4C3EC1ACEBF0}" srcOrd="0" destOrd="0" presId="urn:microsoft.com/office/officeart/2005/8/layout/hierarchy3"/>
    <dgm:cxn modelId="{3D10B6F5-406E-45FC-BF26-1B72094A9679}" srcId="{B7048B49-52DD-4401-A41D-87EAF2DB8B5A}" destId="{8D09CCB6-4A28-4D1E-8603-C503924F2F19}" srcOrd="3" destOrd="0" parTransId="{94026281-A4A1-44A0-B92B-8D7C42C94780}" sibTransId="{311171A6-24A5-470D-8142-AF88C0D8F17C}"/>
    <dgm:cxn modelId="{E8163530-3A2C-40F4-8BDE-77B557FB9FB9}" type="presOf" srcId="{3C7CE527-0A60-4846-A92A-3EC9CAEFB02F}" destId="{B651A7F9-6F20-48A6-ABAC-23DCFC1EC0CD}" srcOrd="0" destOrd="0" presId="urn:microsoft.com/office/officeart/2005/8/layout/hierarchy3"/>
    <dgm:cxn modelId="{BE2DD788-5D1E-4E87-B516-F3AE3AB73829}" type="presOf" srcId="{6D49DF48-7382-411E-A435-024D213B193E}" destId="{424C6A78-ECEE-4D7F-9845-F2BA0EAB456C}" srcOrd="0" destOrd="0" presId="urn:microsoft.com/office/officeart/2005/8/layout/hierarchy3"/>
    <dgm:cxn modelId="{AA667E36-07CF-4667-B769-A6379949B890}" type="presOf" srcId="{94026281-A4A1-44A0-B92B-8D7C42C94780}" destId="{8368DCC0-E7B0-49DF-A8BA-050334C0DB27}" srcOrd="0" destOrd="0" presId="urn:microsoft.com/office/officeart/2005/8/layout/hierarchy3"/>
    <dgm:cxn modelId="{CC8F46E3-512C-4E92-93EC-722412F06313}" srcId="{B7048B49-52DD-4401-A41D-87EAF2DB8B5A}" destId="{BE11B7CC-818E-4F3D-B9E1-73599AF1AA51}" srcOrd="1" destOrd="0" parTransId="{55EAC05A-B3AA-4E5B-A066-A52941F2A5A6}" sibTransId="{E03C541A-131C-4580-9A06-B22D61EEDAED}"/>
    <dgm:cxn modelId="{0F22698E-26C0-4A61-B941-D9D0FF67C3AD}" type="presOf" srcId="{B7048B49-52DD-4401-A41D-87EAF2DB8B5A}" destId="{E6B10865-C483-4631-BC76-6EAB348F6465}" srcOrd="0" destOrd="0" presId="urn:microsoft.com/office/officeart/2005/8/layout/hierarchy3"/>
    <dgm:cxn modelId="{29981414-89CC-47DF-9837-275C454BB219}" type="presOf" srcId="{EA779447-F3BC-43EE-9834-6EE6342338E5}" destId="{AC1F61C4-591B-4E43-9A06-DF06B94EEBE4}" srcOrd="0" destOrd="0" presId="urn:microsoft.com/office/officeart/2005/8/layout/hierarchy3"/>
    <dgm:cxn modelId="{E29B34BF-A232-4739-9EE1-426473B7C7DA}" type="presOf" srcId="{CE3C9EF2-5C23-4661-AF2C-307CFDC1B0A9}" destId="{444E1987-C934-4E26-859D-5F162C53BCCB}" srcOrd="0" destOrd="0" presId="urn:microsoft.com/office/officeart/2005/8/layout/hierarchy3"/>
    <dgm:cxn modelId="{D4ECBCF3-E86C-41B4-80F0-438A29FAC418}" srcId="{EA779447-F3BC-43EE-9834-6EE6342338E5}" destId="{0B1E800D-B93B-4553-A0A6-09360548C8DC}" srcOrd="1" destOrd="0" parTransId="{B6FD88A0-F2EC-4BB8-B431-F623013D1C22}" sibTransId="{CBFC969A-763F-4370-87DE-2358612C4D6C}"/>
    <dgm:cxn modelId="{40652B3C-AB7B-4711-8A98-8F3EFB9673D5}" type="presOf" srcId="{BE11B7CC-818E-4F3D-B9E1-73599AF1AA51}" destId="{4E01CA48-1A7E-4AB3-86FB-A2A097FEB939}" srcOrd="0" destOrd="0" presId="urn:microsoft.com/office/officeart/2005/8/layout/hierarchy3"/>
    <dgm:cxn modelId="{40DF5E3A-1CDD-41E8-897C-DF3FBA8E532C}" srcId="{0D635E36-8F64-41E5-A51C-5264DBCADB63}" destId="{B7048B49-52DD-4401-A41D-87EAF2DB8B5A}" srcOrd="1" destOrd="0" parTransId="{47A640F5-B3ED-4742-BFB8-98B935DFD6EA}" sibTransId="{B89C92DE-A1D8-49A5-85C9-7A728AA6025A}"/>
    <dgm:cxn modelId="{2163C23D-B67D-4938-B786-E5777A47BD56}" type="presOf" srcId="{8D09CCB6-4A28-4D1E-8603-C503924F2F19}" destId="{81EACAEA-9967-46E4-B9D8-ABC068795036}" srcOrd="0" destOrd="0" presId="urn:microsoft.com/office/officeart/2005/8/layout/hierarchy3"/>
    <dgm:cxn modelId="{317E9EFA-C19C-4F95-916B-CEBFB3BE5ADD}" type="presOf" srcId="{CBFEE8C3-AC14-4E73-AC00-03CFC8F92971}" destId="{0529098D-440E-480C-B6E8-D5C80A0127BA}" srcOrd="0" destOrd="0" presId="urn:microsoft.com/office/officeart/2005/8/layout/hierarchy3"/>
    <dgm:cxn modelId="{07E818FA-5C2E-437C-AEA9-705249A328CD}" type="presOf" srcId="{0B1E800D-B93B-4553-A0A6-09360548C8DC}" destId="{D7868565-9946-4BC9-93C6-21723B2BEB99}" srcOrd="0" destOrd="0" presId="urn:microsoft.com/office/officeart/2005/8/layout/hierarchy3"/>
    <dgm:cxn modelId="{4B65C6E8-E82B-43ED-875F-D3DE349CAE84}" type="presOf" srcId="{B7048B49-52DD-4401-A41D-87EAF2DB8B5A}" destId="{10056818-467B-47F4-9C49-9AD230FAFE53}" srcOrd="1" destOrd="0" presId="urn:microsoft.com/office/officeart/2005/8/layout/hierarchy3"/>
    <dgm:cxn modelId="{3DB9A628-47A1-4DE4-9851-FCB8B7474DBD}" type="presOf" srcId="{192D1D5A-D1AE-4F8C-A76D-F6358E283F41}" destId="{06ADB3A8-11D5-4747-9258-3061B0DA0736}" srcOrd="0" destOrd="0" presId="urn:microsoft.com/office/officeart/2005/8/layout/hierarchy3"/>
    <dgm:cxn modelId="{CE89734A-2AE0-4EC2-A1DE-DA221C915DBC}" srcId="{B7048B49-52DD-4401-A41D-87EAF2DB8B5A}" destId="{3C7CE527-0A60-4846-A92A-3EC9CAEFB02F}" srcOrd="2" destOrd="0" parTransId="{55784A70-C7B0-4BD2-AEC0-5DC0BA035C17}" sibTransId="{FD873AB2-E927-4F03-AE04-E1B5A7A7688C}"/>
    <dgm:cxn modelId="{67E8758C-72B6-4306-9B16-EE817C69CE11}" type="presOf" srcId="{EA779447-F3BC-43EE-9834-6EE6342338E5}" destId="{C7489087-6C69-40CC-A7D9-5F560A617210}" srcOrd="1" destOrd="0" presId="urn:microsoft.com/office/officeart/2005/8/layout/hierarchy3"/>
    <dgm:cxn modelId="{3A110959-7C86-4E6D-834E-D4D155B40EC2}" type="presOf" srcId="{59828ACB-8C25-47FB-8CBF-7FB0B91258E8}" destId="{45188FA9-E275-4698-81EA-4AD68EF19A63}" srcOrd="0" destOrd="0" presId="urn:microsoft.com/office/officeart/2005/8/layout/hierarchy3"/>
    <dgm:cxn modelId="{445A59BF-98F8-4801-8CC7-1A258BE2EEFA}" type="presOf" srcId="{B8D47D13-2939-47DA-B832-DB0374F06B08}" destId="{4421BC07-AC8C-4E4D-9D17-A64FC4C42D67}" srcOrd="0" destOrd="0" presId="urn:microsoft.com/office/officeart/2005/8/layout/hierarchy3"/>
    <dgm:cxn modelId="{296921D9-6619-44F6-A682-5FBEC50E8A18}" type="presOf" srcId="{31AF1E41-570D-4BF1-91B8-1F94A884CEC8}" destId="{0043C73E-B98B-4EAF-8E2F-D8680087EB6E}" srcOrd="0" destOrd="0" presId="urn:microsoft.com/office/officeart/2005/8/layout/hierarchy3"/>
    <dgm:cxn modelId="{36A58328-EF40-4722-AD43-6512136AC2EF}" type="presOf" srcId="{B6FD88A0-F2EC-4BB8-B431-F623013D1C22}" destId="{22960DBA-95DE-4EE8-BF22-955D6A1E16D8}" srcOrd="0" destOrd="0" presId="urn:microsoft.com/office/officeart/2005/8/layout/hierarchy3"/>
    <dgm:cxn modelId="{FDA9F237-4E4E-48CC-BB2A-89D2D6FF739E}" type="presParOf" srcId="{61E867FA-816F-4F3F-8F35-415377B103E1}" destId="{932EE866-EFDC-4E7F-AFA4-0FC155ACB763}" srcOrd="0" destOrd="0" presId="urn:microsoft.com/office/officeart/2005/8/layout/hierarchy3"/>
    <dgm:cxn modelId="{59F996F8-49E3-45BA-882F-1CBFCDB05E6A}" type="presParOf" srcId="{932EE866-EFDC-4E7F-AFA4-0FC155ACB763}" destId="{EC5A6102-FD26-4276-A14D-C0B959752D09}" srcOrd="0" destOrd="0" presId="urn:microsoft.com/office/officeart/2005/8/layout/hierarchy3"/>
    <dgm:cxn modelId="{2AC39483-C222-460C-B430-98C78084E2AE}" type="presParOf" srcId="{EC5A6102-FD26-4276-A14D-C0B959752D09}" destId="{AC1F61C4-591B-4E43-9A06-DF06B94EEBE4}" srcOrd="0" destOrd="0" presId="urn:microsoft.com/office/officeart/2005/8/layout/hierarchy3"/>
    <dgm:cxn modelId="{CAB213AC-4C91-43E8-88F7-DC13E74340D8}" type="presParOf" srcId="{EC5A6102-FD26-4276-A14D-C0B959752D09}" destId="{C7489087-6C69-40CC-A7D9-5F560A617210}" srcOrd="1" destOrd="0" presId="urn:microsoft.com/office/officeart/2005/8/layout/hierarchy3"/>
    <dgm:cxn modelId="{F74ED9F5-BD9F-43BB-99EF-01976ED218AE}" type="presParOf" srcId="{932EE866-EFDC-4E7F-AFA4-0FC155ACB763}" destId="{410CF152-986C-431F-AA6E-2F2B225CFAD6}" srcOrd="1" destOrd="0" presId="urn:microsoft.com/office/officeart/2005/8/layout/hierarchy3"/>
    <dgm:cxn modelId="{F46F5C2F-27DF-42BE-A5BC-2C63ADEFD246}" type="presParOf" srcId="{410CF152-986C-431F-AA6E-2F2B225CFAD6}" destId="{F3A9FAC7-CC32-4546-8BD0-4C3EC1ACEBF0}" srcOrd="0" destOrd="0" presId="urn:microsoft.com/office/officeart/2005/8/layout/hierarchy3"/>
    <dgm:cxn modelId="{EBB259DA-5B5E-4288-92AE-4E7CAF8EFC95}" type="presParOf" srcId="{410CF152-986C-431F-AA6E-2F2B225CFAD6}" destId="{45188FA9-E275-4698-81EA-4AD68EF19A63}" srcOrd="1" destOrd="0" presId="urn:microsoft.com/office/officeart/2005/8/layout/hierarchy3"/>
    <dgm:cxn modelId="{C31DB1E6-CB80-4EF3-8EA7-0B3090FFBC54}" type="presParOf" srcId="{410CF152-986C-431F-AA6E-2F2B225CFAD6}" destId="{22960DBA-95DE-4EE8-BF22-955D6A1E16D8}" srcOrd="2" destOrd="0" presId="urn:microsoft.com/office/officeart/2005/8/layout/hierarchy3"/>
    <dgm:cxn modelId="{AF94D8B5-E9DC-4D16-AF67-5FFEECC88128}" type="presParOf" srcId="{410CF152-986C-431F-AA6E-2F2B225CFAD6}" destId="{D7868565-9946-4BC9-93C6-21723B2BEB99}" srcOrd="3" destOrd="0" presId="urn:microsoft.com/office/officeart/2005/8/layout/hierarchy3"/>
    <dgm:cxn modelId="{FC7FC0BF-5DEC-424B-BF30-D6E5DCDD8512}" type="presParOf" srcId="{410CF152-986C-431F-AA6E-2F2B225CFAD6}" destId="{0043C73E-B98B-4EAF-8E2F-D8680087EB6E}" srcOrd="4" destOrd="0" presId="urn:microsoft.com/office/officeart/2005/8/layout/hierarchy3"/>
    <dgm:cxn modelId="{24E0A990-B678-4FFB-8085-E2AEB0ADC11C}" type="presParOf" srcId="{410CF152-986C-431F-AA6E-2F2B225CFAD6}" destId="{4421BC07-AC8C-4E4D-9D17-A64FC4C42D67}" srcOrd="5" destOrd="0" presId="urn:microsoft.com/office/officeart/2005/8/layout/hierarchy3"/>
    <dgm:cxn modelId="{BDB8564B-F266-4FC0-9860-C8FB2F7F4642}" type="presParOf" srcId="{410CF152-986C-431F-AA6E-2F2B225CFAD6}" destId="{424C6A78-ECEE-4D7F-9845-F2BA0EAB456C}" srcOrd="6" destOrd="0" presId="urn:microsoft.com/office/officeart/2005/8/layout/hierarchy3"/>
    <dgm:cxn modelId="{D5321EA3-4FFC-4724-8914-86DF11E206C1}" type="presParOf" srcId="{410CF152-986C-431F-AA6E-2F2B225CFAD6}" destId="{0529098D-440E-480C-B6E8-D5C80A0127BA}" srcOrd="7" destOrd="0" presId="urn:microsoft.com/office/officeart/2005/8/layout/hierarchy3"/>
    <dgm:cxn modelId="{8211BEF4-8EEC-4D81-9509-AB30AF785464}" type="presParOf" srcId="{61E867FA-816F-4F3F-8F35-415377B103E1}" destId="{CF34B7E1-971D-4777-B059-5AF6149F19F5}" srcOrd="1" destOrd="0" presId="urn:microsoft.com/office/officeart/2005/8/layout/hierarchy3"/>
    <dgm:cxn modelId="{7837546D-88CF-4AA1-B0CF-0CDF81DC9D66}" type="presParOf" srcId="{CF34B7E1-971D-4777-B059-5AF6149F19F5}" destId="{2BF11725-A9E5-49D0-BC8F-75C27AB09782}" srcOrd="0" destOrd="0" presId="urn:microsoft.com/office/officeart/2005/8/layout/hierarchy3"/>
    <dgm:cxn modelId="{ACE08B5D-335E-4C9D-A06D-A1B79070C23C}" type="presParOf" srcId="{2BF11725-A9E5-49D0-BC8F-75C27AB09782}" destId="{E6B10865-C483-4631-BC76-6EAB348F6465}" srcOrd="0" destOrd="0" presId="urn:microsoft.com/office/officeart/2005/8/layout/hierarchy3"/>
    <dgm:cxn modelId="{3DAD1FA7-C183-4274-AB14-96E08A7DD043}" type="presParOf" srcId="{2BF11725-A9E5-49D0-BC8F-75C27AB09782}" destId="{10056818-467B-47F4-9C49-9AD230FAFE53}" srcOrd="1" destOrd="0" presId="urn:microsoft.com/office/officeart/2005/8/layout/hierarchy3"/>
    <dgm:cxn modelId="{7FFAB0B0-8668-4DF7-9854-0CB6B726F88F}" type="presParOf" srcId="{CF34B7E1-971D-4777-B059-5AF6149F19F5}" destId="{0FD4E271-9664-4455-9807-D2CA9FBBC776}" srcOrd="1" destOrd="0" presId="urn:microsoft.com/office/officeart/2005/8/layout/hierarchy3"/>
    <dgm:cxn modelId="{DFDB4323-5B31-4FA6-A66E-A6B6E37A5E78}" type="presParOf" srcId="{0FD4E271-9664-4455-9807-D2CA9FBBC776}" destId="{06ADB3A8-11D5-4747-9258-3061B0DA0736}" srcOrd="0" destOrd="0" presId="urn:microsoft.com/office/officeart/2005/8/layout/hierarchy3"/>
    <dgm:cxn modelId="{04F59F53-FF38-4B34-947F-CDABE1C4ECC1}" type="presParOf" srcId="{0FD4E271-9664-4455-9807-D2CA9FBBC776}" destId="{444E1987-C934-4E26-859D-5F162C53BCCB}" srcOrd="1" destOrd="0" presId="urn:microsoft.com/office/officeart/2005/8/layout/hierarchy3"/>
    <dgm:cxn modelId="{1F4AF96D-9DA3-42F1-99C5-C88403B571E3}" type="presParOf" srcId="{0FD4E271-9664-4455-9807-D2CA9FBBC776}" destId="{49D528A1-7564-46ED-8CCB-DAD6A47E363D}" srcOrd="2" destOrd="0" presId="urn:microsoft.com/office/officeart/2005/8/layout/hierarchy3"/>
    <dgm:cxn modelId="{CE233896-F811-41D8-8E49-F3DC175A40E4}" type="presParOf" srcId="{0FD4E271-9664-4455-9807-D2CA9FBBC776}" destId="{4E01CA48-1A7E-4AB3-86FB-A2A097FEB939}" srcOrd="3" destOrd="0" presId="urn:microsoft.com/office/officeart/2005/8/layout/hierarchy3"/>
    <dgm:cxn modelId="{A0BD3E04-B2B8-401E-9FDF-9FC37DEFC108}" type="presParOf" srcId="{0FD4E271-9664-4455-9807-D2CA9FBBC776}" destId="{A8503C8A-C176-46D5-BDD1-8E9562831387}" srcOrd="4" destOrd="0" presId="urn:microsoft.com/office/officeart/2005/8/layout/hierarchy3"/>
    <dgm:cxn modelId="{FAE27ECC-2DB8-4764-8278-F3F6CEE47839}" type="presParOf" srcId="{0FD4E271-9664-4455-9807-D2CA9FBBC776}" destId="{B651A7F9-6F20-48A6-ABAC-23DCFC1EC0CD}" srcOrd="5" destOrd="0" presId="urn:microsoft.com/office/officeart/2005/8/layout/hierarchy3"/>
    <dgm:cxn modelId="{EE3CC39C-A08B-47E6-8D76-D44CAA54A765}" type="presParOf" srcId="{0FD4E271-9664-4455-9807-D2CA9FBBC776}" destId="{8368DCC0-E7B0-49DF-A8BA-050334C0DB27}" srcOrd="6" destOrd="0" presId="urn:microsoft.com/office/officeart/2005/8/layout/hierarchy3"/>
    <dgm:cxn modelId="{25FA8A77-7203-48AD-8E45-41FDFBEB0718}" type="presParOf" srcId="{0FD4E271-9664-4455-9807-D2CA9FBBC776}" destId="{81EACAEA-9967-46E4-B9D8-ABC068795036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24ACA4-3617-4BD5-8BB8-6802C6D8F113}" type="doc">
      <dgm:prSet loTypeId="urn:microsoft.com/office/officeart/2005/8/layout/equation2" loCatId="relationship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50053784-E279-4218-9382-ADF20BE735DB}">
      <dgm:prSet/>
      <dgm:spPr/>
      <dgm:t>
        <a:bodyPr/>
        <a:lstStyle/>
        <a:p>
          <a:pPr rtl="0"/>
          <a:r>
            <a:rPr lang="es-MX" b="1" dirty="0" smtClean="0"/>
            <a:t>Precio de venta</a:t>
          </a:r>
          <a:endParaRPr lang="es-MX" b="1" dirty="0"/>
        </a:p>
      </dgm:t>
    </dgm:pt>
    <dgm:pt modelId="{21683DB6-E28E-42E1-83E9-F66BDA6FFF3F}" type="parTrans" cxnId="{F523BFC3-3BCC-4E04-A913-4B1803E4FE9F}">
      <dgm:prSet/>
      <dgm:spPr/>
      <dgm:t>
        <a:bodyPr/>
        <a:lstStyle/>
        <a:p>
          <a:endParaRPr lang="es-MX" b="1"/>
        </a:p>
      </dgm:t>
    </dgm:pt>
    <dgm:pt modelId="{9BD1B0BE-A985-4E0A-BF4A-246DBDACD789}" type="sibTrans" cxnId="{F523BFC3-3BCC-4E04-A913-4B1803E4FE9F}">
      <dgm:prSet/>
      <dgm:spPr/>
      <dgm:t>
        <a:bodyPr/>
        <a:lstStyle/>
        <a:p>
          <a:endParaRPr lang="es-MX" b="1"/>
        </a:p>
      </dgm:t>
    </dgm:pt>
    <dgm:pt modelId="{5828144A-836F-42ED-96E7-F7EC639F7257}">
      <dgm:prSet/>
      <dgm:spPr/>
      <dgm:t>
        <a:bodyPr/>
        <a:lstStyle/>
        <a:p>
          <a:pPr rtl="0"/>
          <a:r>
            <a:rPr lang="es-MX" b="1" dirty="0" smtClean="0"/>
            <a:t>Costo de los servicios</a:t>
          </a:r>
          <a:endParaRPr lang="es-MX" b="1" dirty="0"/>
        </a:p>
      </dgm:t>
    </dgm:pt>
    <dgm:pt modelId="{362121ED-EC61-4642-85AB-93620AB38FD7}" type="parTrans" cxnId="{F93B6F1D-9663-43E7-B123-644908D4121F}">
      <dgm:prSet/>
      <dgm:spPr/>
      <dgm:t>
        <a:bodyPr/>
        <a:lstStyle/>
        <a:p>
          <a:endParaRPr lang="es-MX" b="1"/>
        </a:p>
      </dgm:t>
    </dgm:pt>
    <dgm:pt modelId="{35C5F10C-9549-437B-92F1-E8CB4982397D}" type="sibTrans" cxnId="{F93B6F1D-9663-43E7-B123-644908D4121F}">
      <dgm:prSet/>
      <dgm:spPr/>
      <dgm:t>
        <a:bodyPr/>
        <a:lstStyle/>
        <a:p>
          <a:endParaRPr lang="es-MX" b="1"/>
        </a:p>
      </dgm:t>
    </dgm:pt>
    <dgm:pt modelId="{92405043-0C66-45B0-98E6-C407EA1BB454}">
      <dgm:prSet custT="1"/>
      <dgm:spPr/>
      <dgm:t>
        <a:bodyPr/>
        <a:lstStyle/>
        <a:p>
          <a:pPr rtl="0"/>
          <a:r>
            <a:rPr lang="es-MX" sz="2800" b="1" dirty="0" smtClean="0"/>
            <a:t>Utilidad o  pérdida</a:t>
          </a:r>
          <a:endParaRPr lang="es-MX" sz="2800" b="1" dirty="0"/>
        </a:p>
      </dgm:t>
    </dgm:pt>
    <dgm:pt modelId="{4CED4941-C620-494A-884B-5157A07F6657}" type="parTrans" cxnId="{6F6FBA27-CCC9-4C4F-8B71-4B3E2AF1E50A}">
      <dgm:prSet/>
      <dgm:spPr/>
      <dgm:t>
        <a:bodyPr/>
        <a:lstStyle/>
        <a:p>
          <a:endParaRPr lang="es-MX" b="1"/>
        </a:p>
      </dgm:t>
    </dgm:pt>
    <dgm:pt modelId="{FC70A475-DEDF-44C9-9035-C394A7E5EF52}" type="sibTrans" cxnId="{6F6FBA27-CCC9-4C4F-8B71-4B3E2AF1E50A}">
      <dgm:prSet/>
      <dgm:spPr/>
      <dgm:t>
        <a:bodyPr/>
        <a:lstStyle/>
        <a:p>
          <a:endParaRPr lang="es-MX" b="1"/>
        </a:p>
      </dgm:t>
    </dgm:pt>
    <dgm:pt modelId="{9FE7A8BA-C218-49C7-B6B2-4B1988D7F56D}">
      <dgm:prSet/>
      <dgm:spPr/>
      <dgm:t>
        <a:bodyPr/>
        <a:lstStyle/>
        <a:p>
          <a:pPr rtl="0"/>
          <a:r>
            <a:rPr lang="es-MX" b="1" dirty="0" smtClean="0"/>
            <a:t>Otros costos</a:t>
          </a:r>
          <a:endParaRPr lang="es-MX" b="1" dirty="0"/>
        </a:p>
      </dgm:t>
    </dgm:pt>
    <dgm:pt modelId="{14F75136-F2E0-4B86-BB39-A500B57532EA}" type="parTrans" cxnId="{AF3260E8-89B2-4928-8B0B-47BA6D079AE7}">
      <dgm:prSet/>
      <dgm:spPr/>
      <dgm:t>
        <a:bodyPr/>
        <a:lstStyle/>
        <a:p>
          <a:endParaRPr lang="es-MX" b="1"/>
        </a:p>
      </dgm:t>
    </dgm:pt>
    <dgm:pt modelId="{7ECDDAD5-F27B-44BE-9D4B-90CE43D36B23}" type="sibTrans" cxnId="{AF3260E8-89B2-4928-8B0B-47BA6D079AE7}">
      <dgm:prSet/>
      <dgm:spPr/>
      <dgm:t>
        <a:bodyPr/>
        <a:lstStyle/>
        <a:p>
          <a:endParaRPr lang="es-MX" b="1"/>
        </a:p>
      </dgm:t>
    </dgm:pt>
    <dgm:pt modelId="{3823B360-7ECA-4B48-AC41-B6BA05130844}" type="pres">
      <dgm:prSet presAssocID="{D424ACA4-3617-4BD5-8BB8-6802C6D8F11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78C6E3D-C660-436F-8477-7118A6E52FB1}" type="pres">
      <dgm:prSet presAssocID="{D424ACA4-3617-4BD5-8BB8-6802C6D8F113}" presName="vNodes" presStyleCnt="0"/>
      <dgm:spPr/>
      <dgm:t>
        <a:bodyPr/>
        <a:lstStyle/>
        <a:p>
          <a:endParaRPr lang="es-MX"/>
        </a:p>
      </dgm:t>
    </dgm:pt>
    <dgm:pt modelId="{1D16E93B-99A3-4845-972C-DCEDC2EDBEBC}" type="pres">
      <dgm:prSet presAssocID="{50053784-E279-4218-9382-ADF20BE735DB}" presName="node" presStyleLbl="node1" presStyleIdx="0" presStyleCnt="4" custScaleX="294047" custScaleY="2947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7512906-2F40-419B-966A-CD4B63238344}" type="pres">
      <dgm:prSet presAssocID="{9BD1B0BE-A985-4E0A-BF4A-246DBDACD789}" presName="spacerT" presStyleCnt="0"/>
      <dgm:spPr/>
      <dgm:t>
        <a:bodyPr/>
        <a:lstStyle/>
        <a:p>
          <a:endParaRPr lang="es-MX"/>
        </a:p>
      </dgm:t>
    </dgm:pt>
    <dgm:pt modelId="{966CD059-7DF7-4559-93B5-A2A19FE729B1}" type="pres">
      <dgm:prSet presAssocID="{9BD1B0BE-A985-4E0A-BF4A-246DBDACD789}" presName="sibTrans" presStyleLbl="sibTrans2D1" presStyleIdx="0" presStyleCnt="3"/>
      <dgm:spPr>
        <a:prstGeom prst="mathMinus">
          <a:avLst/>
        </a:prstGeom>
      </dgm:spPr>
      <dgm:t>
        <a:bodyPr/>
        <a:lstStyle/>
        <a:p>
          <a:endParaRPr lang="es-MX"/>
        </a:p>
      </dgm:t>
    </dgm:pt>
    <dgm:pt modelId="{56EA83A2-2DAB-45DE-936D-0051E7B6ABDD}" type="pres">
      <dgm:prSet presAssocID="{9BD1B0BE-A985-4E0A-BF4A-246DBDACD789}" presName="spacerB" presStyleCnt="0"/>
      <dgm:spPr/>
      <dgm:t>
        <a:bodyPr/>
        <a:lstStyle/>
        <a:p>
          <a:endParaRPr lang="es-MX"/>
        </a:p>
      </dgm:t>
    </dgm:pt>
    <dgm:pt modelId="{EFF9DF13-9109-4648-A9B1-8640A2D4B2E0}" type="pres">
      <dgm:prSet presAssocID="{5828144A-836F-42ED-96E7-F7EC639F7257}" presName="node" presStyleLbl="node1" presStyleIdx="1" presStyleCnt="4" custScaleX="294047" custScaleY="2947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9B80FFD-049C-4E2A-9347-EBECFD57D0DB}" type="pres">
      <dgm:prSet presAssocID="{35C5F10C-9549-437B-92F1-E8CB4982397D}" presName="spacerT" presStyleCnt="0"/>
      <dgm:spPr/>
      <dgm:t>
        <a:bodyPr/>
        <a:lstStyle/>
        <a:p>
          <a:endParaRPr lang="es-MX"/>
        </a:p>
      </dgm:t>
    </dgm:pt>
    <dgm:pt modelId="{A1C745B2-E535-4491-AC70-3D2F98EE00F9}" type="pres">
      <dgm:prSet presAssocID="{35C5F10C-9549-437B-92F1-E8CB4982397D}" presName="sibTrans" presStyleLbl="sibTrans2D1" presStyleIdx="1" presStyleCnt="3"/>
      <dgm:spPr>
        <a:prstGeom prst="mathMinus">
          <a:avLst/>
        </a:prstGeom>
      </dgm:spPr>
      <dgm:t>
        <a:bodyPr/>
        <a:lstStyle/>
        <a:p>
          <a:endParaRPr lang="es-MX"/>
        </a:p>
      </dgm:t>
    </dgm:pt>
    <dgm:pt modelId="{5CDD7EE3-BF6D-4BE3-87FE-07A2CA26898F}" type="pres">
      <dgm:prSet presAssocID="{35C5F10C-9549-437B-92F1-E8CB4982397D}" presName="spacerB" presStyleCnt="0"/>
      <dgm:spPr/>
      <dgm:t>
        <a:bodyPr/>
        <a:lstStyle/>
        <a:p>
          <a:endParaRPr lang="es-MX"/>
        </a:p>
      </dgm:t>
    </dgm:pt>
    <dgm:pt modelId="{940AB922-8918-4ED3-8148-FE6336A55524}" type="pres">
      <dgm:prSet presAssocID="{9FE7A8BA-C218-49C7-B6B2-4B1988D7F56D}" presName="node" presStyleLbl="node1" presStyleIdx="2" presStyleCnt="4" custScaleX="294047" custScaleY="2947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8C28499-86BE-4EB3-8E37-441A8709303C}" type="pres">
      <dgm:prSet presAssocID="{D424ACA4-3617-4BD5-8BB8-6802C6D8F113}" presName="sibTransLast" presStyleLbl="sibTrans2D1" presStyleIdx="2" presStyleCnt="3"/>
      <dgm:spPr/>
      <dgm:t>
        <a:bodyPr/>
        <a:lstStyle/>
        <a:p>
          <a:endParaRPr lang="es-MX"/>
        </a:p>
      </dgm:t>
    </dgm:pt>
    <dgm:pt modelId="{BED0A5C3-542A-4A0C-B046-D5858312CB69}" type="pres">
      <dgm:prSet presAssocID="{D424ACA4-3617-4BD5-8BB8-6802C6D8F113}" presName="connectorText" presStyleLbl="sibTrans2D1" presStyleIdx="2" presStyleCnt="3"/>
      <dgm:spPr/>
      <dgm:t>
        <a:bodyPr/>
        <a:lstStyle/>
        <a:p>
          <a:endParaRPr lang="es-MX"/>
        </a:p>
      </dgm:t>
    </dgm:pt>
    <dgm:pt modelId="{A1181735-CA9B-4DA7-908C-9D06DC0BBC4A}" type="pres">
      <dgm:prSet presAssocID="{D424ACA4-3617-4BD5-8BB8-6802C6D8F113}" presName="lastNode" presStyleLbl="node1" presStyleIdx="3" presStyleCnt="4" custScaleX="304293" custScaleY="30629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F3260E8-89B2-4928-8B0B-47BA6D079AE7}" srcId="{D424ACA4-3617-4BD5-8BB8-6802C6D8F113}" destId="{9FE7A8BA-C218-49C7-B6B2-4B1988D7F56D}" srcOrd="2" destOrd="0" parTransId="{14F75136-F2E0-4B86-BB39-A500B57532EA}" sibTransId="{7ECDDAD5-F27B-44BE-9D4B-90CE43D36B23}"/>
    <dgm:cxn modelId="{B34C6B3E-F29B-4344-BE0F-7F3219BC0409}" type="presOf" srcId="{35C5F10C-9549-437B-92F1-E8CB4982397D}" destId="{A1C745B2-E535-4491-AC70-3D2F98EE00F9}" srcOrd="0" destOrd="0" presId="urn:microsoft.com/office/officeart/2005/8/layout/equation2"/>
    <dgm:cxn modelId="{416B73A0-774E-4BB3-956B-65AD7222926B}" type="presOf" srcId="{9BD1B0BE-A985-4E0A-BF4A-246DBDACD789}" destId="{966CD059-7DF7-4559-93B5-A2A19FE729B1}" srcOrd="0" destOrd="0" presId="urn:microsoft.com/office/officeart/2005/8/layout/equation2"/>
    <dgm:cxn modelId="{F523BFC3-3BCC-4E04-A913-4B1803E4FE9F}" srcId="{D424ACA4-3617-4BD5-8BB8-6802C6D8F113}" destId="{50053784-E279-4218-9382-ADF20BE735DB}" srcOrd="0" destOrd="0" parTransId="{21683DB6-E28E-42E1-83E9-F66BDA6FFF3F}" sibTransId="{9BD1B0BE-A985-4E0A-BF4A-246DBDACD789}"/>
    <dgm:cxn modelId="{9FC41CAD-9513-4F1F-9303-08EE71AC7333}" type="presOf" srcId="{9FE7A8BA-C218-49C7-B6B2-4B1988D7F56D}" destId="{940AB922-8918-4ED3-8148-FE6336A55524}" srcOrd="0" destOrd="0" presId="urn:microsoft.com/office/officeart/2005/8/layout/equation2"/>
    <dgm:cxn modelId="{4F2AA807-3F8A-4B13-AAE9-4C6055D41542}" type="presOf" srcId="{7ECDDAD5-F27B-44BE-9D4B-90CE43D36B23}" destId="{BED0A5C3-542A-4A0C-B046-D5858312CB69}" srcOrd="1" destOrd="0" presId="urn:microsoft.com/office/officeart/2005/8/layout/equation2"/>
    <dgm:cxn modelId="{21866325-1AA0-44D2-9D0A-30EF3B3FDC90}" type="presOf" srcId="{50053784-E279-4218-9382-ADF20BE735DB}" destId="{1D16E93B-99A3-4845-972C-DCEDC2EDBEBC}" srcOrd="0" destOrd="0" presId="urn:microsoft.com/office/officeart/2005/8/layout/equation2"/>
    <dgm:cxn modelId="{F93B6F1D-9663-43E7-B123-644908D4121F}" srcId="{D424ACA4-3617-4BD5-8BB8-6802C6D8F113}" destId="{5828144A-836F-42ED-96E7-F7EC639F7257}" srcOrd="1" destOrd="0" parTransId="{362121ED-EC61-4642-85AB-93620AB38FD7}" sibTransId="{35C5F10C-9549-437B-92F1-E8CB4982397D}"/>
    <dgm:cxn modelId="{4D0E6BF8-B576-4D87-9B11-2AE502FF59E3}" type="presOf" srcId="{D424ACA4-3617-4BD5-8BB8-6802C6D8F113}" destId="{3823B360-7ECA-4B48-AC41-B6BA05130844}" srcOrd="0" destOrd="0" presId="urn:microsoft.com/office/officeart/2005/8/layout/equation2"/>
    <dgm:cxn modelId="{F92383AB-61EF-435B-B255-21F91D0EBFB6}" type="presOf" srcId="{92405043-0C66-45B0-98E6-C407EA1BB454}" destId="{A1181735-CA9B-4DA7-908C-9D06DC0BBC4A}" srcOrd="0" destOrd="0" presId="urn:microsoft.com/office/officeart/2005/8/layout/equation2"/>
    <dgm:cxn modelId="{38318801-ABBF-47BD-85B2-ECF3F10E7027}" type="presOf" srcId="{5828144A-836F-42ED-96E7-F7EC639F7257}" destId="{EFF9DF13-9109-4648-A9B1-8640A2D4B2E0}" srcOrd="0" destOrd="0" presId="urn:microsoft.com/office/officeart/2005/8/layout/equation2"/>
    <dgm:cxn modelId="{6F6FBA27-CCC9-4C4F-8B71-4B3E2AF1E50A}" srcId="{D424ACA4-3617-4BD5-8BB8-6802C6D8F113}" destId="{92405043-0C66-45B0-98E6-C407EA1BB454}" srcOrd="3" destOrd="0" parTransId="{4CED4941-C620-494A-884B-5157A07F6657}" sibTransId="{FC70A475-DEDF-44C9-9035-C394A7E5EF52}"/>
    <dgm:cxn modelId="{CA0583B3-B2C6-4AFD-9E57-CEE8F381F84C}" type="presOf" srcId="{7ECDDAD5-F27B-44BE-9D4B-90CE43D36B23}" destId="{C8C28499-86BE-4EB3-8E37-441A8709303C}" srcOrd="0" destOrd="0" presId="urn:microsoft.com/office/officeart/2005/8/layout/equation2"/>
    <dgm:cxn modelId="{BADAA237-7F97-4933-83A1-9A9AC63529FE}" type="presParOf" srcId="{3823B360-7ECA-4B48-AC41-B6BA05130844}" destId="{678C6E3D-C660-436F-8477-7118A6E52FB1}" srcOrd="0" destOrd="0" presId="urn:microsoft.com/office/officeart/2005/8/layout/equation2"/>
    <dgm:cxn modelId="{F35F28BE-B053-42B1-ACA4-4649627B77A3}" type="presParOf" srcId="{678C6E3D-C660-436F-8477-7118A6E52FB1}" destId="{1D16E93B-99A3-4845-972C-DCEDC2EDBEBC}" srcOrd="0" destOrd="0" presId="urn:microsoft.com/office/officeart/2005/8/layout/equation2"/>
    <dgm:cxn modelId="{CE2339A7-34F1-466F-9C83-411B16939179}" type="presParOf" srcId="{678C6E3D-C660-436F-8477-7118A6E52FB1}" destId="{A7512906-2F40-419B-966A-CD4B63238344}" srcOrd="1" destOrd="0" presId="urn:microsoft.com/office/officeart/2005/8/layout/equation2"/>
    <dgm:cxn modelId="{5B0EFB83-920F-4696-9CBC-7B01FCC20F94}" type="presParOf" srcId="{678C6E3D-C660-436F-8477-7118A6E52FB1}" destId="{966CD059-7DF7-4559-93B5-A2A19FE729B1}" srcOrd="2" destOrd="0" presId="urn:microsoft.com/office/officeart/2005/8/layout/equation2"/>
    <dgm:cxn modelId="{CCB8A54E-9E67-464F-AD1E-61BC648F15D1}" type="presParOf" srcId="{678C6E3D-C660-436F-8477-7118A6E52FB1}" destId="{56EA83A2-2DAB-45DE-936D-0051E7B6ABDD}" srcOrd="3" destOrd="0" presId="urn:microsoft.com/office/officeart/2005/8/layout/equation2"/>
    <dgm:cxn modelId="{8A51ED5A-22A6-4BF2-A528-9870C21EC82B}" type="presParOf" srcId="{678C6E3D-C660-436F-8477-7118A6E52FB1}" destId="{EFF9DF13-9109-4648-A9B1-8640A2D4B2E0}" srcOrd="4" destOrd="0" presId="urn:microsoft.com/office/officeart/2005/8/layout/equation2"/>
    <dgm:cxn modelId="{BAF43D83-2527-4F0F-9193-8D726C1D575F}" type="presParOf" srcId="{678C6E3D-C660-436F-8477-7118A6E52FB1}" destId="{A9B80FFD-049C-4E2A-9347-EBECFD57D0DB}" srcOrd="5" destOrd="0" presId="urn:microsoft.com/office/officeart/2005/8/layout/equation2"/>
    <dgm:cxn modelId="{B2CFDF7C-417F-46C8-B4E3-F41534822CC6}" type="presParOf" srcId="{678C6E3D-C660-436F-8477-7118A6E52FB1}" destId="{A1C745B2-E535-4491-AC70-3D2F98EE00F9}" srcOrd="6" destOrd="0" presId="urn:microsoft.com/office/officeart/2005/8/layout/equation2"/>
    <dgm:cxn modelId="{4E789C57-502C-432B-93EF-2E0DEDBA641E}" type="presParOf" srcId="{678C6E3D-C660-436F-8477-7118A6E52FB1}" destId="{5CDD7EE3-BF6D-4BE3-87FE-07A2CA26898F}" srcOrd="7" destOrd="0" presId="urn:microsoft.com/office/officeart/2005/8/layout/equation2"/>
    <dgm:cxn modelId="{17595E2E-509D-439C-88B5-CE4625640D49}" type="presParOf" srcId="{678C6E3D-C660-436F-8477-7118A6E52FB1}" destId="{940AB922-8918-4ED3-8148-FE6336A55524}" srcOrd="8" destOrd="0" presId="urn:microsoft.com/office/officeart/2005/8/layout/equation2"/>
    <dgm:cxn modelId="{C784F180-6DBE-4AF3-B909-3ED3B245E945}" type="presParOf" srcId="{3823B360-7ECA-4B48-AC41-B6BA05130844}" destId="{C8C28499-86BE-4EB3-8E37-441A8709303C}" srcOrd="1" destOrd="0" presId="urn:microsoft.com/office/officeart/2005/8/layout/equation2"/>
    <dgm:cxn modelId="{329796C5-D4AA-4823-8099-E8F7D7A673E8}" type="presParOf" srcId="{C8C28499-86BE-4EB3-8E37-441A8709303C}" destId="{BED0A5C3-542A-4A0C-B046-D5858312CB69}" srcOrd="0" destOrd="0" presId="urn:microsoft.com/office/officeart/2005/8/layout/equation2"/>
    <dgm:cxn modelId="{78F7E3D6-46EA-414E-A728-CF5144F3F32D}" type="presParOf" srcId="{3823B360-7ECA-4B48-AC41-B6BA05130844}" destId="{A1181735-CA9B-4DA7-908C-9D06DC0BBC4A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CDDBA7-336E-4686-A93F-212AA9EAB560}" type="doc">
      <dgm:prSet loTypeId="urn:microsoft.com/office/officeart/2005/8/layout/process5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FCCF08E2-D041-4200-8399-6D1BBF6E5BE7}">
      <dgm:prSet custT="1"/>
      <dgm:spPr/>
      <dgm:t>
        <a:bodyPr/>
        <a:lstStyle/>
        <a:p>
          <a:pPr rtl="0"/>
          <a:r>
            <a:rPr lang="es-MX" sz="2400" dirty="0" smtClean="0">
              <a:solidFill>
                <a:schemeClr val="tx1"/>
              </a:solidFill>
            </a:rPr>
            <a:t>Primer contacto del cliente (Planteamiento inicial)</a:t>
          </a:r>
          <a:endParaRPr lang="es-MX" sz="2400" dirty="0">
            <a:solidFill>
              <a:schemeClr val="tx1"/>
            </a:solidFill>
          </a:endParaRPr>
        </a:p>
      </dgm:t>
    </dgm:pt>
    <dgm:pt modelId="{52805C1C-6BA2-4C9D-9B7A-F72AAF95BF79}" type="parTrans" cxnId="{297B1B2C-95C9-4113-90DB-FE228DA5F395}">
      <dgm:prSet/>
      <dgm:spPr/>
      <dgm:t>
        <a:bodyPr/>
        <a:lstStyle/>
        <a:p>
          <a:endParaRPr lang="es-MX" sz="2400"/>
        </a:p>
      </dgm:t>
    </dgm:pt>
    <dgm:pt modelId="{241D2CE6-9500-45FC-92F0-7BA87ECD18BE}" type="sibTrans" cxnId="{297B1B2C-95C9-4113-90DB-FE228DA5F395}">
      <dgm:prSet custT="1"/>
      <dgm:spPr/>
      <dgm:t>
        <a:bodyPr/>
        <a:lstStyle/>
        <a:p>
          <a:endParaRPr lang="es-MX" sz="1050"/>
        </a:p>
      </dgm:t>
    </dgm:pt>
    <dgm:pt modelId="{1C01A0A1-E13C-40E4-A802-65FBCFA5B2C6}">
      <dgm:prSet custT="1"/>
      <dgm:spPr/>
      <dgm:t>
        <a:bodyPr/>
        <a:lstStyle/>
        <a:p>
          <a:pPr rtl="0"/>
          <a:r>
            <a:rPr lang="es-MX" sz="2800" dirty="0" smtClean="0">
              <a:solidFill>
                <a:schemeClr val="tx1"/>
              </a:solidFill>
            </a:rPr>
            <a:t>Identificación del problema primario (Expertos)</a:t>
          </a:r>
          <a:endParaRPr lang="es-MX" sz="2800" dirty="0">
            <a:solidFill>
              <a:schemeClr val="tx1"/>
            </a:solidFill>
          </a:endParaRPr>
        </a:p>
      </dgm:t>
    </dgm:pt>
    <dgm:pt modelId="{1770BC66-344B-4CCB-84D5-2FFCB89C0761}" type="parTrans" cxnId="{30E4E1D9-CF67-434B-8419-1C9A58FE8A01}">
      <dgm:prSet/>
      <dgm:spPr/>
      <dgm:t>
        <a:bodyPr/>
        <a:lstStyle/>
        <a:p>
          <a:endParaRPr lang="es-MX" sz="2400"/>
        </a:p>
      </dgm:t>
    </dgm:pt>
    <dgm:pt modelId="{028A069E-272C-4F47-BEB3-57F1638E4133}" type="sibTrans" cxnId="{30E4E1D9-CF67-434B-8419-1C9A58FE8A01}">
      <dgm:prSet custT="1"/>
      <dgm:spPr/>
      <dgm:t>
        <a:bodyPr/>
        <a:lstStyle/>
        <a:p>
          <a:endParaRPr lang="es-MX" sz="1050"/>
        </a:p>
      </dgm:t>
    </dgm:pt>
    <dgm:pt modelId="{ECD7AC8F-513A-4FFB-858C-E16B827D53B1}" type="pres">
      <dgm:prSet presAssocID="{C0CDDBA7-336E-4686-A93F-212AA9EAB56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D5C07B1-89AB-4AA5-90A2-4A0FB1E51F22}" type="pres">
      <dgm:prSet presAssocID="{FCCF08E2-D041-4200-8399-6D1BBF6E5BE7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77388F-AB50-419F-BEC9-FA36835B1379}" type="pres">
      <dgm:prSet presAssocID="{241D2CE6-9500-45FC-92F0-7BA87ECD18BE}" presName="sibTrans" presStyleLbl="sibTrans2D1" presStyleIdx="0" presStyleCnt="1"/>
      <dgm:spPr/>
      <dgm:t>
        <a:bodyPr/>
        <a:lstStyle/>
        <a:p>
          <a:endParaRPr lang="es-MX"/>
        </a:p>
      </dgm:t>
    </dgm:pt>
    <dgm:pt modelId="{32B77060-ED9A-438F-AE5E-89D79110BE6E}" type="pres">
      <dgm:prSet presAssocID="{241D2CE6-9500-45FC-92F0-7BA87ECD18BE}" presName="connectorText" presStyleLbl="sibTrans2D1" presStyleIdx="0" presStyleCnt="1"/>
      <dgm:spPr/>
      <dgm:t>
        <a:bodyPr/>
        <a:lstStyle/>
        <a:p>
          <a:endParaRPr lang="es-MX"/>
        </a:p>
      </dgm:t>
    </dgm:pt>
    <dgm:pt modelId="{460E3E52-122B-4C0C-AB15-6AEA92471DD4}" type="pres">
      <dgm:prSet presAssocID="{1C01A0A1-E13C-40E4-A802-65FBCFA5B2C6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97B1B2C-95C9-4113-90DB-FE228DA5F395}" srcId="{C0CDDBA7-336E-4686-A93F-212AA9EAB560}" destId="{FCCF08E2-D041-4200-8399-6D1BBF6E5BE7}" srcOrd="0" destOrd="0" parTransId="{52805C1C-6BA2-4C9D-9B7A-F72AAF95BF79}" sibTransId="{241D2CE6-9500-45FC-92F0-7BA87ECD18BE}"/>
    <dgm:cxn modelId="{B66AFDEA-8140-41C7-A68D-A720A95226C3}" type="presOf" srcId="{1C01A0A1-E13C-40E4-A802-65FBCFA5B2C6}" destId="{460E3E52-122B-4C0C-AB15-6AEA92471DD4}" srcOrd="0" destOrd="0" presId="urn:microsoft.com/office/officeart/2005/8/layout/process5"/>
    <dgm:cxn modelId="{30E4E1D9-CF67-434B-8419-1C9A58FE8A01}" srcId="{C0CDDBA7-336E-4686-A93F-212AA9EAB560}" destId="{1C01A0A1-E13C-40E4-A802-65FBCFA5B2C6}" srcOrd="1" destOrd="0" parTransId="{1770BC66-344B-4CCB-84D5-2FFCB89C0761}" sibTransId="{028A069E-272C-4F47-BEB3-57F1638E4133}"/>
    <dgm:cxn modelId="{546116E0-8702-4FD9-A348-45C7AB3B214C}" type="presOf" srcId="{241D2CE6-9500-45FC-92F0-7BA87ECD18BE}" destId="{32B77060-ED9A-438F-AE5E-89D79110BE6E}" srcOrd="1" destOrd="0" presId="urn:microsoft.com/office/officeart/2005/8/layout/process5"/>
    <dgm:cxn modelId="{93609162-ED0D-47EF-8AC4-6071F001E5DF}" type="presOf" srcId="{241D2CE6-9500-45FC-92F0-7BA87ECD18BE}" destId="{1877388F-AB50-419F-BEC9-FA36835B1379}" srcOrd="0" destOrd="0" presId="urn:microsoft.com/office/officeart/2005/8/layout/process5"/>
    <dgm:cxn modelId="{95AD41AB-625B-4061-B995-BF2BDE00EE91}" type="presOf" srcId="{FCCF08E2-D041-4200-8399-6D1BBF6E5BE7}" destId="{1D5C07B1-89AB-4AA5-90A2-4A0FB1E51F22}" srcOrd="0" destOrd="0" presId="urn:microsoft.com/office/officeart/2005/8/layout/process5"/>
    <dgm:cxn modelId="{AEB16617-384F-4186-94F7-94C001137A1F}" type="presOf" srcId="{C0CDDBA7-336E-4686-A93F-212AA9EAB560}" destId="{ECD7AC8F-513A-4FFB-858C-E16B827D53B1}" srcOrd="0" destOrd="0" presId="urn:microsoft.com/office/officeart/2005/8/layout/process5"/>
    <dgm:cxn modelId="{52A8830D-8377-40DB-955A-94AF2CFF7335}" type="presParOf" srcId="{ECD7AC8F-513A-4FFB-858C-E16B827D53B1}" destId="{1D5C07B1-89AB-4AA5-90A2-4A0FB1E51F22}" srcOrd="0" destOrd="0" presId="urn:microsoft.com/office/officeart/2005/8/layout/process5"/>
    <dgm:cxn modelId="{05478667-D922-4C9C-97D3-D1A43837C560}" type="presParOf" srcId="{ECD7AC8F-513A-4FFB-858C-E16B827D53B1}" destId="{1877388F-AB50-419F-BEC9-FA36835B1379}" srcOrd="1" destOrd="0" presId="urn:microsoft.com/office/officeart/2005/8/layout/process5"/>
    <dgm:cxn modelId="{0A0F4369-8780-48E0-B656-CD288B919A9D}" type="presParOf" srcId="{1877388F-AB50-419F-BEC9-FA36835B1379}" destId="{32B77060-ED9A-438F-AE5E-89D79110BE6E}" srcOrd="0" destOrd="0" presId="urn:microsoft.com/office/officeart/2005/8/layout/process5"/>
    <dgm:cxn modelId="{26DABE1A-13AA-4989-8240-108CD509BF0B}" type="presParOf" srcId="{ECD7AC8F-513A-4FFB-858C-E16B827D53B1}" destId="{460E3E52-122B-4C0C-AB15-6AEA92471DD4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CDDBA7-336E-4686-A93F-212AA9EAB560}" type="doc">
      <dgm:prSet loTypeId="urn:microsoft.com/office/officeart/2005/8/layout/process5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FCCF08E2-D041-4200-8399-6D1BBF6E5BE7}">
      <dgm:prSet custT="1"/>
      <dgm:spPr/>
      <dgm:t>
        <a:bodyPr/>
        <a:lstStyle/>
        <a:p>
          <a:pPr rtl="0"/>
          <a:r>
            <a:rPr lang="es-MX" sz="2000" dirty="0" smtClean="0">
              <a:solidFill>
                <a:schemeClr val="tx1"/>
              </a:solidFill>
            </a:rPr>
            <a:t>Primer contacto del cliente (Planteamiento inicial)</a:t>
          </a:r>
          <a:endParaRPr lang="es-MX" sz="2000" dirty="0">
            <a:solidFill>
              <a:schemeClr val="tx1"/>
            </a:solidFill>
          </a:endParaRPr>
        </a:p>
      </dgm:t>
    </dgm:pt>
    <dgm:pt modelId="{52805C1C-6BA2-4C9D-9B7A-F72AAF95BF79}" type="parTrans" cxnId="{297B1B2C-95C9-4113-90DB-FE228DA5F395}">
      <dgm:prSet/>
      <dgm:spPr/>
      <dgm:t>
        <a:bodyPr/>
        <a:lstStyle/>
        <a:p>
          <a:endParaRPr lang="es-MX" sz="2000"/>
        </a:p>
      </dgm:t>
    </dgm:pt>
    <dgm:pt modelId="{241D2CE6-9500-45FC-92F0-7BA87ECD18BE}" type="sibTrans" cxnId="{297B1B2C-95C9-4113-90DB-FE228DA5F395}">
      <dgm:prSet custT="1"/>
      <dgm:spPr/>
      <dgm:t>
        <a:bodyPr/>
        <a:lstStyle/>
        <a:p>
          <a:endParaRPr lang="es-MX" sz="2000"/>
        </a:p>
      </dgm:t>
    </dgm:pt>
    <dgm:pt modelId="{1C01A0A1-E13C-40E4-A802-65FBCFA5B2C6}">
      <dgm:prSet custT="1"/>
      <dgm:spPr/>
      <dgm:t>
        <a:bodyPr/>
        <a:lstStyle/>
        <a:p>
          <a:pPr rtl="0"/>
          <a:r>
            <a:rPr lang="es-MX" sz="2000" dirty="0" smtClean="0">
              <a:solidFill>
                <a:schemeClr val="tx1"/>
              </a:solidFill>
            </a:rPr>
            <a:t>Identificación del problema primario (Expertos)</a:t>
          </a:r>
          <a:endParaRPr lang="es-MX" sz="2000" dirty="0">
            <a:solidFill>
              <a:schemeClr val="tx1"/>
            </a:solidFill>
          </a:endParaRPr>
        </a:p>
      </dgm:t>
    </dgm:pt>
    <dgm:pt modelId="{1770BC66-344B-4CCB-84D5-2FFCB89C0761}" type="parTrans" cxnId="{30E4E1D9-CF67-434B-8419-1C9A58FE8A01}">
      <dgm:prSet/>
      <dgm:spPr/>
      <dgm:t>
        <a:bodyPr/>
        <a:lstStyle/>
        <a:p>
          <a:endParaRPr lang="es-MX" sz="2000"/>
        </a:p>
      </dgm:t>
    </dgm:pt>
    <dgm:pt modelId="{028A069E-272C-4F47-BEB3-57F1638E4133}" type="sibTrans" cxnId="{30E4E1D9-CF67-434B-8419-1C9A58FE8A01}">
      <dgm:prSet custT="1"/>
      <dgm:spPr/>
      <dgm:t>
        <a:bodyPr/>
        <a:lstStyle/>
        <a:p>
          <a:endParaRPr lang="es-MX" sz="2000"/>
        </a:p>
      </dgm:t>
    </dgm:pt>
    <dgm:pt modelId="{6C201CE9-7721-4ABA-9E89-320E39BBECFF}">
      <dgm:prSet custT="1"/>
      <dgm:spPr/>
      <dgm:t>
        <a:bodyPr/>
        <a:lstStyle/>
        <a:p>
          <a:pPr rtl="0"/>
          <a:r>
            <a:rPr lang="es-MX" sz="2000" dirty="0" smtClean="0">
              <a:solidFill>
                <a:schemeClr val="tx1"/>
              </a:solidFill>
            </a:rPr>
            <a:t>Selección del equipo de trabajo</a:t>
          </a:r>
          <a:endParaRPr lang="es-MX" sz="2000" dirty="0">
            <a:solidFill>
              <a:schemeClr val="tx1"/>
            </a:solidFill>
          </a:endParaRPr>
        </a:p>
      </dgm:t>
    </dgm:pt>
    <dgm:pt modelId="{82424E4A-4BE9-4CE6-B4EC-8FC19B04F77B}" type="parTrans" cxnId="{99B95DD4-2C4A-491A-95C0-2C859A78228A}">
      <dgm:prSet/>
      <dgm:spPr/>
      <dgm:t>
        <a:bodyPr/>
        <a:lstStyle/>
        <a:p>
          <a:endParaRPr lang="es-MX" sz="2000"/>
        </a:p>
      </dgm:t>
    </dgm:pt>
    <dgm:pt modelId="{1A7DC14F-CC50-4A41-A6FF-F0C0109C81E9}" type="sibTrans" cxnId="{99B95DD4-2C4A-491A-95C0-2C859A78228A}">
      <dgm:prSet custT="1"/>
      <dgm:spPr/>
      <dgm:t>
        <a:bodyPr/>
        <a:lstStyle/>
        <a:p>
          <a:endParaRPr lang="es-MX" sz="2000"/>
        </a:p>
      </dgm:t>
    </dgm:pt>
    <dgm:pt modelId="{6DC7F7C6-5C75-4007-9B3F-C36768D14967}">
      <dgm:prSet custT="1"/>
      <dgm:spPr/>
      <dgm:t>
        <a:bodyPr/>
        <a:lstStyle/>
        <a:p>
          <a:pPr rtl="0"/>
          <a:r>
            <a:rPr lang="es-MX" sz="2000" dirty="0" smtClean="0">
              <a:solidFill>
                <a:schemeClr val="tx1"/>
              </a:solidFill>
            </a:rPr>
            <a:t>Definición de objetivos y entregables del proyecto</a:t>
          </a:r>
          <a:endParaRPr lang="es-MX" sz="2000" dirty="0">
            <a:solidFill>
              <a:schemeClr val="tx1"/>
            </a:solidFill>
          </a:endParaRPr>
        </a:p>
      </dgm:t>
    </dgm:pt>
    <dgm:pt modelId="{3FA88ABC-65A0-49A4-84AD-E7D504FED37C}" type="parTrans" cxnId="{D78F2BEF-600A-40AF-AC84-19F85043CFD0}">
      <dgm:prSet/>
      <dgm:spPr/>
      <dgm:t>
        <a:bodyPr/>
        <a:lstStyle/>
        <a:p>
          <a:endParaRPr lang="es-MX" sz="2000"/>
        </a:p>
      </dgm:t>
    </dgm:pt>
    <dgm:pt modelId="{DB38ED08-F447-4A45-9B4B-FE8ADD75B69D}" type="sibTrans" cxnId="{D78F2BEF-600A-40AF-AC84-19F85043CFD0}">
      <dgm:prSet/>
      <dgm:spPr/>
      <dgm:t>
        <a:bodyPr/>
        <a:lstStyle/>
        <a:p>
          <a:endParaRPr lang="es-MX" sz="2000"/>
        </a:p>
      </dgm:t>
    </dgm:pt>
    <dgm:pt modelId="{ECD7AC8F-513A-4FFB-858C-E16B827D53B1}" type="pres">
      <dgm:prSet presAssocID="{C0CDDBA7-336E-4686-A93F-212AA9EAB56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D5C07B1-89AB-4AA5-90A2-4A0FB1E51F22}" type="pres">
      <dgm:prSet presAssocID="{FCCF08E2-D041-4200-8399-6D1BBF6E5BE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77388F-AB50-419F-BEC9-FA36835B1379}" type="pres">
      <dgm:prSet presAssocID="{241D2CE6-9500-45FC-92F0-7BA87ECD18BE}" presName="sibTrans" presStyleLbl="sibTrans2D1" presStyleIdx="0" presStyleCnt="3"/>
      <dgm:spPr/>
      <dgm:t>
        <a:bodyPr/>
        <a:lstStyle/>
        <a:p>
          <a:endParaRPr lang="es-MX"/>
        </a:p>
      </dgm:t>
    </dgm:pt>
    <dgm:pt modelId="{32B77060-ED9A-438F-AE5E-89D79110BE6E}" type="pres">
      <dgm:prSet presAssocID="{241D2CE6-9500-45FC-92F0-7BA87ECD18BE}" presName="connectorText" presStyleLbl="sibTrans2D1" presStyleIdx="0" presStyleCnt="3"/>
      <dgm:spPr/>
      <dgm:t>
        <a:bodyPr/>
        <a:lstStyle/>
        <a:p>
          <a:endParaRPr lang="es-MX"/>
        </a:p>
      </dgm:t>
    </dgm:pt>
    <dgm:pt modelId="{460E3E52-122B-4C0C-AB15-6AEA92471DD4}" type="pres">
      <dgm:prSet presAssocID="{1C01A0A1-E13C-40E4-A802-65FBCFA5B2C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DEFF765-A750-43D6-80DE-3C95C364F6BD}" type="pres">
      <dgm:prSet presAssocID="{028A069E-272C-4F47-BEB3-57F1638E4133}" presName="sibTrans" presStyleLbl="sibTrans2D1" presStyleIdx="1" presStyleCnt="3"/>
      <dgm:spPr/>
      <dgm:t>
        <a:bodyPr/>
        <a:lstStyle/>
        <a:p>
          <a:endParaRPr lang="es-MX"/>
        </a:p>
      </dgm:t>
    </dgm:pt>
    <dgm:pt modelId="{B5B2E2D6-2BA1-44B3-9EFC-B01656CB1DE6}" type="pres">
      <dgm:prSet presAssocID="{028A069E-272C-4F47-BEB3-57F1638E4133}" presName="connectorText" presStyleLbl="sibTrans2D1" presStyleIdx="1" presStyleCnt="3"/>
      <dgm:spPr/>
      <dgm:t>
        <a:bodyPr/>
        <a:lstStyle/>
        <a:p>
          <a:endParaRPr lang="es-MX"/>
        </a:p>
      </dgm:t>
    </dgm:pt>
    <dgm:pt modelId="{78C68E18-28DE-4132-92A8-FD1CB13EB949}" type="pres">
      <dgm:prSet presAssocID="{6C201CE9-7721-4ABA-9E89-320E39BBECF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4B8D1FA-EF4B-48D7-9126-E47322D218E0}" type="pres">
      <dgm:prSet presAssocID="{1A7DC14F-CC50-4A41-A6FF-F0C0109C81E9}" presName="sibTrans" presStyleLbl="sibTrans2D1" presStyleIdx="2" presStyleCnt="3"/>
      <dgm:spPr/>
      <dgm:t>
        <a:bodyPr/>
        <a:lstStyle/>
        <a:p>
          <a:endParaRPr lang="es-MX"/>
        </a:p>
      </dgm:t>
    </dgm:pt>
    <dgm:pt modelId="{8F815CA4-64C7-4544-AC4A-2B3FDBF60AB1}" type="pres">
      <dgm:prSet presAssocID="{1A7DC14F-CC50-4A41-A6FF-F0C0109C81E9}" presName="connectorText" presStyleLbl="sibTrans2D1" presStyleIdx="2" presStyleCnt="3"/>
      <dgm:spPr/>
      <dgm:t>
        <a:bodyPr/>
        <a:lstStyle/>
        <a:p>
          <a:endParaRPr lang="es-MX"/>
        </a:p>
      </dgm:t>
    </dgm:pt>
    <dgm:pt modelId="{214A908F-0E7B-46A7-A590-9D3FE20E66A3}" type="pres">
      <dgm:prSet presAssocID="{6DC7F7C6-5C75-4007-9B3F-C36768D1496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252D94B-6483-4CDB-A51C-85E2E09381DE}" type="presOf" srcId="{6DC7F7C6-5C75-4007-9B3F-C36768D14967}" destId="{214A908F-0E7B-46A7-A590-9D3FE20E66A3}" srcOrd="0" destOrd="0" presId="urn:microsoft.com/office/officeart/2005/8/layout/process5"/>
    <dgm:cxn modelId="{9E3A9993-CB1D-49A4-80D2-97B1578D6104}" type="presOf" srcId="{028A069E-272C-4F47-BEB3-57F1638E4133}" destId="{B5B2E2D6-2BA1-44B3-9EFC-B01656CB1DE6}" srcOrd="1" destOrd="0" presId="urn:microsoft.com/office/officeart/2005/8/layout/process5"/>
    <dgm:cxn modelId="{99B95DD4-2C4A-491A-95C0-2C859A78228A}" srcId="{C0CDDBA7-336E-4686-A93F-212AA9EAB560}" destId="{6C201CE9-7721-4ABA-9E89-320E39BBECFF}" srcOrd="2" destOrd="0" parTransId="{82424E4A-4BE9-4CE6-B4EC-8FC19B04F77B}" sibTransId="{1A7DC14F-CC50-4A41-A6FF-F0C0109C81E9}"/>
    <dgm:cxn modelId="{35E3D502-E32B-4769-9C7E-05A856BDA01C}" type="presOf" srcId="{1C01A0A1-E13C-40E4-A802-65FBCFA5B2C6}" destId="{460E3E52-122B-4C0C-AB15-6AEA92471DD4}" srcOrd="0" destOrd="0" presId="urn:microsoft.com/office/officeart/2005/8/layout/process5"/>
    <dgm:cxn modelId="{340CC100-BFB3-443C-8DD0-872837A99E48}" type="presOf" srcId="{C0CDDBA7-336E-4686-A93F-212AA9EAB560}" destId="{ECD7AC8F-513A-4FFB-858C-E16B827D53B1}" srcOrd="0" destOrd="0" presId="urn:microsoft.com/office/officeart/2005/8/layout/process5"/>
    <dgm:cxn modelId="{AE14239E-DD13-46D5-AF98-476ED3344FF3}" type="presOf" srcId="{028A069E-272C-4F47-BEB3-57F1638E4133}" destId="{7DEFF765-A750-43D6-80DE-3C95C364F6BD}" srcOrd="0" destOrd="0" presId="urn:microsoft.com/office/officeart/2005/8/layout/process5"/>
    <dgm:cxn modelId="{F8421E80-1CE0-4607-9B5D-EFEABB3B6D68}" type="presOf" srcId="{1A7DC14F-CC50-4A41-A6FF-F0C0109C81E9}" destId="{8F815CA4-64C7-4544-AC4A-2B3FDBF60AB1}" srcOrd="1" destOrd="0" presId="urn:microsoft.com/office/officeart/2005/8/layout/process5"/>
    <dgm:cxn modelId="{297B1B2C-95C9-4113-90DB-FE228DA5F395}" srcId="{C0CDDBA7-336E-4686-A93F-212AA9EAB560}" destId="{FCCF08E2-D041-4200-8399-6D1BBF6E5BE7}" srcOrd="0" destOrd="0" parTransId="{52805C1C-6BA2-4C9D-9B7A-F72AAF95BF79}" sibTransId="{241D2CE6-9500-45FC-92F0-7BA87ECD18BE}"/>
    <dgm:cxn modelId="{AD30013B-DF84-4858-AB97-C7D4EB30FB70}" type="presOf" srcId="{241D2CE6-9500-45FC-92F0-7BA87ECD18BE}" destId="{32B77060-ED9A-438F-AE5E-89D79110BE6E}" srcOrd="1" destOrd="0" presId="urn:microsoft.com/office/officeart/2005/8/layout/process5"/>
    <dgm:cxn modelId="{A50A29B8-20A8-40B0-9615-0B7396ADC08B}" type="presOf" srcId="{FCCF08E2-D041-4200-8399-6D1BBF6E5BE7}" destId="{1D5C07B1-89AB-4AA5-90A2-4A0FB1E51F22}" srcOrd="0" destOrd="0" presId="urn:microsoft.com/office/officeart/2005/8/layout/process5"/>
    <dgm:cxn modelId="{138DCF76-CA4E-4D72-BEF7-E571674355FA}" type="presOf" srcId="{241D2CE6-9500-45FC-92F0-7BA87ECD18BE}" destId="{1877388F-AB50-419F-BEC9-FA36835B1379}" srcOrd="0" destOrd="0" presId="urn:microsoft.com/office/officeart/2005/8/layout/process5"/>
    <dgm:cxn modelId="{FEAB3B23-C28E-47A2-8987-BF3DE5ACC7CB}" type="presOf" srcId="{6C201CE9-7721-4ABA-9E89-320E39BBECFF}" destId="{78C68E18-28DE-4132-92A8-FD1CB13EB949}" srcOrd="0" destOrd="0" presId="urn:microsoft.com/office/officeart/2005/8/layout/process5"/>
    <dgm:cxn modelId="{30E4E1D9-CF67-434B-8419-1C9A58FE8A01}" srcId="{C0CDDBA7-336E-4686-A93F-212AA9EAB560}" destId="{1C01A0A1-E13C-40E4-A802-65FBCFA5B2C6}" srcOrd="1" destOrd="0" parTransId="{1770BC66-344B-4CCB-84D5-2FFCB89C0761}" sibTransId="{028A069E-272C-4F47-BEB3-57F1638E4133}"/>
    <dgm:cxn modelId="{D78F2BEF-600A-40AF-AC84-19F85043CFD0}" srcId="{C0CDDBA7-336E-4686-A93F-212AA9EAB560}" destId="{6DC7F7C6-5C75-4007-9B3F-C36768D14967}" srcOrd="3" destOrd="0" parTransId="{3FA88ABC-65A0-49A4-84AD-E7D504FED37C}" sibTransId="{DB38ED08-F447-4A45-9B4B-FE8ADD75B69D}"/>
    <dgm:cxn modelId="{297A545C-680F-40DD-B7C4-D633BE2C04F8}" type="presOf" srcId="{1A7DC14F-CC50-4A41-A6FF-F0C0109C81E9}" destId="{F4B8D1FA-EF4B-48D7-9126-E47322D218E0}" srcOrd="0" destOrd="0" presId="urn:microsoft.com/office/officeart/2005/8/layout/process5"/>
    <dgm:cxn modelId="{F3A8D9C2-3A35-4850-9ACB-BF6D66DDBB72}" type="presParOf" srcId="{ECD7AC8F-513A-4FFB-858C-E16B827D53B1}" destId="{1D5C07B1-89AB-4AA5-90A2-4A0FB1E51F22}" srcOrd="0" destOrd="0" presId="urn:microsoft.com/office/officeart/2005/8/layout/process5"/>
    <dgm:cxn modelId="{D47F1406-ADCB-4A3E-9188-EB1D09FA0E9E}" type="presParOf" srcId="{ECD7AC8F-513A-4FFB-858C-E16B827D53B1}" destId="{1877388F-AB50-419F-BEC9-FA36835B1379}" srcOrd="1" destOrd="0" presId="urn:microsoft.com/office/officeart/2005/8/layout/process5"/>
    <dgm:cxn modelId="{272C9A97-007D-4891-8E9F-E30247EC8A45}" type="presParOf" srcId="{1877388F-AB50-419F-BEC9-FA36835B1379}" destId="{32B77060-ED9A-438F-AE5E-89D79110BE6E}" srcOrd="0" destOrd="0" presId="urn:microsoft.com/office/officeart/2005/8/layout/process5"/>
    <dgm:cxn modelId="{CE3930E8-D57B-4B15-A940-F64271B9AB38}" type="presParOf" srcId="{ECD7AC8F-513A-4FFB-858C-E16B827D53B1}" destId="{460E3E52-122B-4C0C-AB15-6AEA92471DD4}" srcOrd="2" destOrd="0" presId="urn:microsoft.com/office/officeart/2005/8/layout/process5"/>
    <dgm:cxn modelId="{1504023E-0134-46C1-A1AB-0CE6B0D97764}" type="presParOf" srcId="{ECD7AC8F-513A-4FFB-858C-E16B827D53B1}" destId="{7DEFF765-A750-43D6-80DE-3C95C364F6BD}" srcOrd="3" destOrd="0" presId="urn:microsoft.com/office/officeart/2005/8/layout/process5"/>
    <dgm:cxn modelId="{CD6DE0D6-D497-4325-A319-77E477A96A43}" type="presParOf" srcId="{7DEFF765-A750-43D6-80DE-3C95C364F6BD}" destId="{B5B2E2D6-2BA1-44B3-9EFC-B01656CB1DE6}" srcOrd="0" destOrd="0" presId="urn:microsoft.com/office/officeart/2005/8/layout/process5"/>
    <dgm:cxn modelId="{73F88CF8-21F2-4F97-BE50-041AFB0BF457}" type="presParOf" srcId="{ECD7AC8F-513A-4FFB-858C-E16B827D53B1}" destId="{78C68E18-28DE-4132-92A8-FD1CB13EB949}" srcOrd="4" destOrd="0" presId="urn:microsoft.com/office/officeart/2005/8/layout/process5"/>
    <dgm:cxn modelId="{C23E0DCE-E616-4334-840B-E8B787231200}" type="presParOf" srcId="{ECD7AC8F-513A-4FFB-858C-E16B827D53B1}" destId="{F4B8D1FA-EF4B-48D7-9126-E47322D218E0}" srcOrd="5" destOrd="0" presId="urn:microsoft.com/office/officeart/2005/8/layout/process5"/>
    <dgm:cxn modelId="{EE14CB79-10DD-4B4B-AE1E-C03DFF5E1D12}" type="presParOf" srcId="{F4B8D1FA-EF4B-48D7-9126-E47322D218E0}" destId="{8F815CA4-64C7-4544-AC4A-2B3FDBF60AB1}" srcOrd="0" destOrd="0" presId="urn:microsoft.com/office/officeart/2005/8/layout/process5"/>
    <dgm:cxn modelId="{B3AE1A88-9184-432A-8219-C85C93736588}" type="presParOf" srcId="{ECD7AC8F-513A-4FFB-858C-E16B827D53B1}" destId="{214A908F-0E7B-46A7-A590-9D3FE20E66A3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CDDBA7-336E-4686-A93F-212AA9EAB560}" type="doc">
      <dgm:prSet loTypeId="urn:microsoft.com/office/officeart/2005/8/layout/process5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FCCF08E2-D041-4200-8399-6D1BBF6E5BE7}">
      <dgm:prSet custT="1"/>
      <dgm:spPr/>
      <dgm:t>
        <a:bodyPr/>
        <a:lstStyle/>
        <a:p>
          <a:pPr rtl="0"/>
          <a:r>
            <a:rPr lang="es-MX" sz="1800" dirty="0" smtClean="0">
              <a:solidFill>
                <a:schemeClr val="tx1"/>
              </a:solidFill>
            </a:rPr>
            <a:t>Primer contacto del cliente (Planteamiento inicial)</a:t>
          </a:r>
          <a:endParaRPr lang="es-MX" sz="1800" dirty="0">
            <a:solidFill>
              <a:schemeClr val="tx1"/>
            </a:solidFill>
          </a:endParaRPr>
        </a:p>
      </dgm:t>
    </dgm:pt>
    <dgm:pt modelId="{52805C1C-6BA2-4C9D-9B7A-F72AAF95BF79}" type="parTrans" cxnId="{297B1B2C-95C9-4113-90DB-FE228DA5F395}">
      <dgm:prSet/>
      <dgm:spPr/>
      <dgm:t>
        <a:bodyPr/>
        <a:lstStyle/>
        <a:p>
          <a:endParaRPr lang="es-MX" sz="1800"/>
        </a:p>
      </dgm:t>
    </dgm:pt>
    <dgm:pt modelId="{241D2CE6-9500-45FC-92F0-7BA87ECD18BE}" type="sibTrans" cxnId="{297B1B2C-95C9-4113-90DB-FE228DA5F395}">
      <dgm:prSet custT="1"/>
      <dgm:spPr/>
      <dgm:t>
        <a:bodyPr/>
        <a:lstStyle/>
        <a:p>
          <a:endParaRPr lang="es-MX" sz="1800"/>
        </a:p>
      </dgm:t>
    </dgm:pt>
    <dgm:pt modelId="{1C01A0A1-E13C-40E4-A802-65FBCFA5B2C6}">
      <dgm:prSet custT="1"/>
      <dgm:spPr/>
      <dgm:t>
        <a:bodyPr/>
        <a:lstStyle/>
        <a:p>
          <a:pPr rtl="0"/>
          <a:r>
            <a:rPr lang="es-MX" sz="1800" dirty="0" smtClean="0">
              <a:solidFill>
                <a:schemeClr val="tx1"/>
              </a:solidFill>
            </a:rPr>
            <a:t>Identificación del problema primario (Expertos)</a:t>
          </a:r>
          <a:endParaRPr lang="es-MX" sz="1800" dirty="0">
            <a:solidFill>
              <a:schemeClr val="tx1"/>
            </a:solidFill>
          </a:endParaRPr>
        </a:p>
      </dgm:t>
    </dgm:pt>
    <dgm:pt modelId="{1770BC66-344B-4CCB-84D5-2FFCB89C0761}" type="parTrans" cxnId="{30E4E1D9-CF67-434B-8419-1C9A58FE8A01}">
      <dgm:prSet/>
      <dgm:spPr/>
      <dgm:t>
        <a:bodyPr/>
        <a:lstStyle/>
        <a:p>
          <a:endParaRPr lang="es-MX" sz="1800"/>
        </a:p>
      </dgm:t>
    </dgm:pt>
    <dgm:pt modelId="{028A069E-272C-4F47-BEB3-57F1638E4133}" type="sibTrans" cxnId="{30E4E1D9-CF67-434B-8419-1C9A58FE8A01}">
      <dgm:prSet custT="1"/>
      <dgm:spPr/>
      <dgm:t>
        <a:bodyPr/>
        <a:lstStyle/>
        <a:p>
          <a:endParaRPr lang="es-MX" sz="1800"/>
        </a:p>
      </dgm:t>
    </dgm:pt>
    <dgm:pt modelId="{6C201CE9-7721-4ABA-9E89-320E39BBECFF}">
      <dgm:prSet custT="1"/>
      <dgm:spPr/>
      <dgm:t>
        <a:bodyPr/>
        <a:lstStyle/>
        <a:p>
          <a:pPr rtl="0"/>
          <a:r>
            <a:rPr lang="es-MX" sz="1800" dirty="0" smtClean="0">
              <a:solidFill>
                <a:schemeClr val="tx1"/>
              </a:solidFill>
            </a:rPr>
            <a:t>Selección del equipo de trabajo</a:t>
          </a:r>
          <a:endParaRPr lang="es-MX" sz="1800" dirty="0">
            <a:solidFill>
              <a:schemeClr val="tx1"/>
            </a:solidFill>
          </a:endParaRPr>
        </a:p>
      </dgm:t>
    </dgm:pt>
    <dgm:pt modelId="{82424E4A-4BE9-4CE6-B4EC-8FC19B04F77B}" type="parTrans" cxnId="{99B95DD4-2C4A-491A-95C0-2C859A78228A}">
      <dgm:prSet/>
      <dgm:spPr/>
      <dgm:t>
        <a:bodyPr/>
        <a:lstStyle/>
        <a:p>
          <a:endParaRPr lang="es-MX" sz="1800"/>
        </a:p>
      </dgm:t>
    </dgm:pt>
    <dgm:pt modelId="{1A7DC14F-CC50-4A41-A6FF-F0C0109C81E9}" type="sibTrans" cxnId="{99B95DD4-2C4A-491A-95C0-2C859A78228A}">
      <dgm:prSet custT="1"/>
      <dgm:spPr/>
      <dgm:t>
        <a:bodyPr/>
        <a:lstStyle/>
        <a:p>
          <a:endParaRPr lang="es-MX" sz="1800"/>
        </a:p>
      </dgm:t>
    </dgm:pt>
    <dgm:pt modelId="{96F032AA-3E91-4138-BA28-6463F66504D7}">
      <dgm:prSet custT="1"/>
      <dgm:spPr/>
      <dgm:t>
        <a:bodyPr/>
        <a:lstStyle/>
        <a:p>
          <a:pPr rtl="0"/>
          <a:r>
            <a:rPr lang="es-MX" sz="1800" dirty="0" smtClean="0">
              <a:solidFill>
                <a:schemeClr val="tx1"/>
              </a:solidFill>
            </a:rPr>
            <a:t>Propuesta</a:t>
          </a:r>
          <a:endParaRPr lang="es-MX" sz="1800" dirty="0">
            <a:solidFill>
              <a:schemeClr val="tx1"/>
            </a:solidFill>
          </a:endParaRPr>
        </a:p>
      </dgm:t>
    </dgm:pt>
    <dgm:pt modelId="{7E3B9453-3903-4AB8-80CC-58817C1A3F8A}" type="parTrans" cxnId="{39041B2E-791C-4EB5-A390-87AC290113AE}">
      <dgm:prSet/>
      <dgm:spPr/>
      <dgm:t>
        <a:bodyPr/>
        <a:lstStyle/>
        <a:p>
          <a:endParaRPr lang="es-MX" sz="1800"/>
        </a:p>
      </dgm:t>
    </dgm:pt>
    <dgm:pt modelId="{3B8B249D-F414-4427-B2A4-6E6B758FBF32}" type="sibTrans" cxnId="{39041B2E-791C-4EB5-A390-87AC290113AE}">
      <dgm:prSet custT="1"/>
      <dgm:spPr/>
      <dgm:t>
        <a:bodyPr/>
        <a:lstStyle/>
        <a:p>
          <a:endParaRPr lang="es-MX" sz="1800"/>
        </a:p>
      </dgm:t>
    </dgm:pt>
    <dgm:pt modelId="{6DC7F7C6-5C75-4007-9B3F-C36768D14967}">
      <dgm:prSet custT="1"/>
      <dgm:spPr/>
      <dgm:t>
        <a:bodyPr/>
        <a:lstStyle/>
        <a:p>
          <a:pPr rtl="0"/>
          <a:r>
            <a:rPr lang="es-MX" sz="1800" dirty="0" smtClean="0">
              <a:solidFill>
                <a:schemeClr val="tx1"/>
              </a:solidFill>
            </a:rPr>
            <a:t>Definición de objetivos y entregables del proyecto</a:t>
          </a:r>
          <a:endParaRPr lang="es-MX" sz="1800" dirty="0">
            <a:solidFill>
              <a:schemeClr val="tx1"/>
            </a:solidFill>
          </a:endParaRPr>
        </a:p>
      </dgm:t>
    </dgm:pt>
    <dgm:pt modelId="{3FA88ABC-65A0-49A4-84AD-E7D504FED37C}" type="parTrans" cxnId="{D78F2BEF-600A-40AF-AC84-19F85043CFD0}">
      <dgm:prSet/>
      <dgm:spPr/>
      <dgm:t>
        <a:bodyPr/>
        <a:lstStyle/>
        <a:p>
          <a:endParaRPr lang="es-MX" sz="1800"/>
        </a:p>
      </dgm:t>
    </dgm:pt>
    <dgm:pt modelId="{DB38ED08-F447-4A45-9B4B-FE8ADD75B69D}" type="sibTrans" cxnId="{D78F2BEF-600A-40AF-AC84-19F85043CFD0}">
      <dgm:prSet custT="1"/>
      <dgm:spPr/>
      <dgm:t>
        <a:bodyPr/>
        <a:lstStyle/>
        <a:p>
          <a:endParaRPr lang="es-MX" sz="1800"/>
        </a:p>
      </dgm:t>
    </dgm:pt>
    <dgm:pt modelId="{ECD7AC8F-513A-4FFB-858C-E16B827D53B1}" type="pres">
      <dgm:prSet presAssocID="{C0CDDBA7-336E-4686-A93F-212AA9EAB56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D5C07B1-89AB-4AA5-90A2-4A0FB1E51F22}" type="pres">
      <dgm:prSet presAssocID="{FCCF08E2-D041-4200-8399-6D1BBF6E5BE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77388F-AB50-419F-BEC9-FA36835B1379}" type="pres">
      <dgm:prSet presAssocID="{241D2CE6-9500-45FC-92F0-7BA87ECD18BE}" presName="sibTrans" presStyleLbl="sibTrans2D1" presStyleIdx="0" presStyleCnt="4"/>
      <dgm:spPr/>
      <dgm:t>
        <a:bodyPr/>
        <a:lstStyle/>
        <a:p>
          <a:endParaRPr lang="es-MX"/>
        </a:p>
      </dgm:t>
    </dgm:pt>
    <dgm:pt modelId="{32B77060-ED9A-438F-AE5E-89D79110BE6E}" type="pres">
      <dgm:prSet presAssocID="{241D2CE6-9500-45FC-92F0-7BA87ECD18BE}" presName="connectorText" presStyleLbl="sibTrans2D1" presStyleIdx="0" presStyleCnt="4"/>
      <dgm:spPr/>
      <dgm:t>
        <a:bodyPr/>
        <a:lstStyle/>
        <a:p>
          <a:endParaRPr lang="es-MX"/>
        </a:p>
      </dgm:t>
    </dgm:pt>
    <dgm:pt modelId="{460E3E52-122B-4C0C-AB15-6AEA92471DD4}" type="pres">
      <dgm:prSet presAssocID="{1C01A0A1-E13C-40E4-A802-65FBCFA5B2C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DEFF765-A750-43D6-80DE-3C95C364F6BD}" type="pres">
      <dgm:prSet presAssocID="{028A069E-272C-4F47-BEB3-57F1638E4133}" presName="sibTrans" presStyleLbl="sibTrans2D1" presStyleIdx="1" presStyleCnt="4"/>
      <dgm:spPr/>
      <dgm:t>
        <a:bodyPr/>
        <a:lstStyle/>
        <a:p>
          <a:endParaRPr lang="es-MX"/>
        </a:p>
      </dgm:t>
    </dgm:pt>
    <dgm:pt modelId="{B5B2E2D6-2BA1-44B3-9EFC-B01656CB1DE6}" type="pres">
      <dgm:prSet presAssocID="{028A069E-272C-4F47-BEB3-57F1638E4133}" presName="connectorText" presStyleLbl="sibTrans2D1" presStyleIdx="1" presStyleCnt="4"/>
      <dgm:spPr/>
      <dgm:t>
        <a:bodyPr/>
        <a:lstStyle/>
        <a:p>
          <a:endParaRPr lang="es-MX"/>
        </a:p>
      </dgm:t>
    </dgm:pt>
    <dgm:pt modelId="{78C68E18-28DE-4132-92A8-FD1CB13EB949}" type="pres">
      <dgm:prSet presAssocID="{6C201CE9-7721-4ABA-9E89-320E39BBECF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4B8D1FA-EF4B-48D7-9126-E47322D218E0}" type="pres">
      <dgm:prSet presAssocID="{1A7DC14F-CC50-4A41-A6FF-F0C0109C81E9}" presName="sibTrans" presStyleLbl="sibTrans2D1" presStyleIdx="2" presStyleCnt="4"/>
      <dgm:spPr/>
      <dgm:t>
        <a:bodyPr/>
        <a:lstStyle/>
        <a:p>
          <a:endParaRPr lang="es-MX"/>
        </a:p>
      </dgm:t>
    </dgm:pt>
    <dgm:pt modelId="{8F815CA4-64C7-4544-AC4A-2B3FDBF60AB1}" type="pres">
      <dgm:prSet presAssocID="{1A7DC14F-CC50-4A41-A6FF-F0C0109C81E9}" presName="connectorText" presStyleLbl="sibTrans2D1" presStyleIdx="2" presStyleCnt="4"/>
      <dgm:spPr/>
      <dgm:t>
        <a:bodyPr/>
        <a:lstStyle/>
        <a:p>
          <a:endParaRPr lang="es-MX"/>
        </a:p>
      </dgm:t>
    </dgm:pt>
    <dgm:pt modelId="{214A908F-0E7B-46A7-A590-9D3FE20E66A3}" type="pres">
      <dgm:prSet presAssocID="{6DC7F7C6-5C75-4007-9B3F-C36768D1496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1CD3B92-5A55-4DB4-B3BD-963FF5595D5E}" type="pres">
      <dgm:prSet presAssocID="{DB38ED08-F447-4A45-9B4B-FE8ADD75B69D}" presName="sibTrans" presStyleLbl="sibTrans2D1" presStyleIdx="3" presStyleCnt="4"/>
      <dgm:spPr/>
      <dgm:t>
        <a:bodyPr/>
        <a:lstStyle/>
        <a:p>
          <a:endParaRPr lang="es-MX"/>
        </a:p>
      </dgm:t>
    </dgm:pt>
    <dgm:pt modelId="{1AFF9E40-1AF1-4B75-BF81-E14CF5F1C790}" type="pres">
      <dgm:prSet presAssocID="{DB38ED08-F447-4A45-9B4B-FE8ADD75B69D}" presName="connectorText" presStyleLbl="sibTrans2D1" presStyleIdx="3" presStyleCnt="4"/>
      <dgm:spPr/>
      <dgm:t>
        <a:bodyPr/>
        <a:lstStyle/>
        <a:p>
          <a:endParaRPr lang="es-MX"/>
        </a:p>
      </dgm:t>
    </dgm:pt>
    <dgm:pt modelId="{F076897D-9CC1-4966-A1C0-8F9FE088E42F}" type="pres">
      <dgm:prSet presAssocID="{96F032AA-3E91-4138-BA28-6463F66504D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60530D0-73C3-4F44-A436-BC1840C7E04F}" type="presOf" srcId="{1C01A0A1-E13C-40E4-A802-65FBCFA5B2C6}" destId="{460E3E52-122B-4C0C-AB15-6AEA92471DD4}" srcOrd="0" destOrd="0" presId="urn:microsoft.com/office/officeart/2005/8/layout/process5"/>
    <dgm:cxn modelId="{AD5DEF50-1EDA-4713-B091-970A70DEDEBE}" type="presOf" srcId="{DB38ED08-F447-4A45-9B4B-FE8ADD75B69D}" destId="{1AFF9E40-1AF1-4B75-BF81-E14CF5F1C790}" srcOrd="1" destOrd="0" presId="urn:microsoft.com/office/officeart/2005/8/layout/process5"/>
    <dgm:cxn modelId="{B5030E8C-9387-4A45-978F-EADBDBD12FF8}" type="presOf" srcId="{028A069E-272C-4F47-BEB3-57F1638E4133}" destId="{B5B2E2D6-2BA1-44B3-9EFC-B01656CB1DE6}" srcOrd="1" destOrd="0" presId="urn:microsoft.com/office/officeart/2005/8/layout/process5"/>
    <dgm:cxn modelId="{2C382580-08A6-496C-B9F8-231C26FDD205}" type="presOf" srcId="{241D2CE6-9500-45FC-92F0-7BA87ECD18BE}" destId="{1877388F-AB50-419F-BEC9-FA36835B1379}" srcOrd="0" destOrd="0" presId="urn:microsoft.com/office/officeart/2005/8/layout/process5"/>
    <dgm:cxn modelId="{C31C90F4-E927-49D7-A39D-6EA32945A387}" type="presOf" srcId="{1A7DC14F-CC50-4A41-A6FF-F0C0109C81E9}" destId="{F4B8D1FA-EF4B-48D7-9126-E47322D218E0}" srcOrd="0" destOrd="0" presId="urn:microsoft.com/office/officeart/2005/8/layout/process5"/>
    <dgm:cxn modelId="{499B4C2B-0F00-466E-B7F2-EE6582CA4CF2}" type="presOf" srcId="{FCCF08E2-D041-4200-8399-6D1BBF6E5BE7}" destId="{1D5C07B1-89AB-4AA5-90A2-4A0FB1E51F22}" srcOrd="0" destOrd="0" presId="urn:microsoft.com/office/officeart/2005/8/layout/process5"/>
    <dgm:cxn modelId="{99B95DD4-2C4A-491A-95C0-2C859A78228A}" srcId="{C0CDDBA7-336E-4686-A93F-212AA9EAB560}" destId="{6C201CE9-7721-4ABA-9E89-320E39BBECFF}" srcOrd="2" destOrd="0" parTransId="{82424E4A-4BE9-4CE6-B4EC-8FC19B04F77B}" sibTransId="{1A7DC14F-CC50-4A41-A6FF-F0C0109C81E9}"/>
    <dgm:cxn modelId="{2FE240B1-E57D-447F-B29F-A84EF5958F5D}" type="presOf" srcId="{C0CDDBA7-336E-4686-A93F-212AA9EAB560}" destId="{ECD7AC8F-513A-4FFB-858C-E16B827D53B1}" srcOrd="0" destOrd="0" presId="urn:microsoft.com/office/officeart/2005/8/layout/process5"/>
    <dgm:cxn modelId="{1BEFFA51-0BEE-40D8-9FEF-86216AF0C0EA}" type="presOf" srcId="{DB38ED08-F447-4A45-9B4B-FE8ADD75B69D}" destId="{51CD3B92-5A55-4DB4-B3BD-963FF5595D5E}" srcOrd="0" destOrd="0" presId="urn:microsoft.com/office/officeart/2005/8/layout/process5"/>
    <dgm:cxn modelId="{0C9F6397-4022-4C6D-BBC8-7F464B96069F}" type="presOf" srcId="{6DC7F7C6-5C75-4007-9B3F-C36768D14967}" destId="{214A908F-0E7B-46A7-A590-9D3FE20E66A3}" srcOrd="0" destOrd="0" presId="urn:microsoft.com/office/officeart/2005/8/layout/process5"/>
    <dgm:cxn modelId="{297B1B2C-95C9-4113-90DB-FE228DA5F395}" srcId="{C0CDDBA7-336E-4686-A93F-212AA9EAB560}" destId="{FCCF08E2-D041-4200-8399-6D1BBF6E5BE7}" srcOrd="0" destOrd="0" parTransId="{52805C1C-6BA2-4C9D-9B7A-F72AAF95BF79}" sibTransId="{241D2CE6-9500-45FC-92F0-7BA87ECD18BE}"/>
    <dgm:cxn modelId="{39041B2E-791C-4EB5-A390-87AC290113AE}" srcId="{C0CDDBA7-336E-4686-A93F-212AA9EAB560}" destId="{96F032AA-3E91-4138-BA28-6463F66504D7}" srcOrd="4" destOrd="0" parTransId="{7E3B9453-3903-4AB8-80CC-58817C1A3F8A}" sibTransId="{3B8B249D-F414-4427-B2A4-6E6B758FBF32}"/>
    <dgm:cxn modelId="{A5A5012B-D555-4D58-8A30-1BE2EC56AFD6}" type="presOf" srcId="{1A7DC14F-CC50-4A41-A6FF-F0C0109C81E9}" destId="{8F815CA4-64C7-4544-AC4A-2B3FDBF60AB1}" srcOrd="1" destOrd="0" presId="urn:microsoft.com/office/officeart/2005/8/layout/process5"/>
    <dgm:cxn modelId="{95001894-A154-4367-B35F-B05007DDEDC7}" type="presOf" srcId="{96F032AA-3E91-4138-BA28-6463F66504D7}" destId="{F076897D-9CC1-4966-A1C0-8F9FE088E42F}" srcOrd="0" destOrd="0" presId="urn:microsoft.com/office/officeart/2005/8/layout/process5"/>
    <dgm:cxn modelId="{8854C842-1158-4679-802B-478E2BBE709F}" type="presOf" srcId="{028A069E-272C-4F47-BEB3-57F1638E4133}" destId="{7DEFF765-A750-43D6-80DE-3C95C364F6BD}" srcOrd="0" destOrd="0" presId="urn:microsoft.com/office/officeart/2005/8/layout/process5"/>
    <dgm:cxn modelId="{C665E855-05C1-4648-9793-E7CFD771C88C}" type="presOf" srcId="{241D2CE6-9500-45FC-92F0-7BA87ECD18BE}" destId="{32B77060-ED9A-438F-AE5E-89D79110BE6E}" srcOrd="1" destOrd="0" presId="urn:microsoft.com/office/officeart/2005/8/layout/process5"/>
    <dgm:cxn modelId="{30E4E1D9-CF67-434B-8419-1C9A58FE8A01}" srcId="{C0CDDBA7-336E-4686-A93F-212AA9EAB560}" destId="{1C01A0A1-E13C-40E4-A802-65FBCFA5B2C6}" srcOrd="1" destOrd="0" parTransId="{1770BC66-344B-4CCB-84D5-2FFCB89C0761}" sibTransId="{028A069E-272C-4F47-BEB3-57F1638E4133}"/>
    <dgm:cxn modelId="{D78F2BEF-600A-40AF-AC84-19F85043CFD0}" srcId="{C0CDDBA7-336E-4686-A93F-212AA9EAB560}" destId="{6DC7F7C6-5C75-4007-9B3F-C36768D14967}" srcOrd="3" destOrd="0" parTransId="{3FA88ABC-65A0-49A4-84AD-E7D504FED37C}" sibTransId="{DB38ED08-F447-4A45-9B4B-FE8ADD75B69D}"/>
    <dgm:cxn modelId="{696456DD-E54D-4477-AC86-CF28201D0178}" type="presOf" srcId="{6C201CE9-7721-4ABA-9E89-320E39BBECFF}" destId="{78C68E18-28DE-4132-92A8-FD1CB13EB949}" srcOrd="0" destOrd="0" presId="urn:microsoft.com/office/officeart/2005/8/layout/process5"/>
    <dgm:cxn modelId="{2366DAAC-CD77-4A5D-8466-6DCDD5A70FBA}" type="presParOf" srcId="{ECD7AC8F-513A-4FFB-858C-E16B827D53B1}" destId="{1D5C07B1-89AB-4AA5-90A2-4A0FB1E51F22}" srcOrd="0" destOrd="0" presId="urn:microsoft.com/office/officeart/2005/8/layout/process5"/>
    <dgm:cxn modelId="{B6430248-E1C7-4F2F-A4F7-B2470EBFC2C5}" type="presParOf" srcId="{ECD7AC8F-513A-4FFB-858C-E16B827D53B1}" destId="{1877388F-AB50-419F-BEC9-FA36835B1379}" srcOrd="1" destOrd="0" presId="urn:microsoft.com/office/officeart/2005/8/layout/process5"/>
    <dgm:cxn modelId="{CA0B6D7E-9D8E-45A4-BE0A-DBAEFD22E551}" type="presParOf" srcId="{1877388F-AB50-419F-BEC9-FA36835B1379}" destId="{32B77060-ED9A-438F-AE5E-89D79110BE6E}" srcOrd="0" destOrd="0" presId="urn:microsoft.com/office/officeart/2005/8/layout/process5"/>
    <dgm:cxn modelId="{4AD4EAE8-63E6-4A25-9968-BD3C2C5F5C3F}" type="presParOf" srcId="{ECD7AC8F-513A-4FFB-858C-E16B827D53B1}" destId="{460E3E52-122B-4C0C-AB15-6AEA92471DD4}" srcOrd="2" destOrd="0" presId="urn:microsoft.com/office/officeart/2005/8/layout/process5"/>
    <dgm:cxn modelId="{BE133483-244F-4A23-A5EA-34DC505ED56F}" type="presParOf" srcId="{ECD7AC8F-513A-4FFB-858C-E16B827D53B1}" destId="{7DEFF765-A750-43D6-80DE-3C95C364F6BD}" srcOrd="3" destOrd="0" presId="urn:microsoft.com/office/officeart/2005/8/layout/process5"/>
    <dgm:cxn modelId="{07D3081B-FC30-4DAA-BCCA-B65F0BD950B4}" type="presParOf" srcId="{7DEFF765-A750-43D6-80DE-3C95C364F6BD}" destId="{B5B2E2D6-2BA1-44B3-9EFC-B01656CB1DE6}" srcOrd="0" destOrd="0" presId="urn:microsoft.com/office/officeart/2005/8/layout/process5"/>
    <dgm:cxn modelId="{9CAE397B-EE0B-4502-8512-A7B212EFF810}" type="presParOf" srcId="{ECD7AC8F-513A-4FFB-858C-E16B827D53B1}" destId="{78C68E18-28DE-4132-92A8-FD1CB13EB949}" srcOrd="4" destOrd="0" presId="urn:microsoft.com/office/officeart/2005/8/layout/process5"/>
    <dgm:cxn modelId="{E6655701-B488-4F67-A693-94AD287A35B5}" type="presParOf" srcId="{ECD7AC8F-513A-4FFB-858C-E16B827D53B1}" destId="{F4B8D1FA-EF4B-48D7-9126-E47322D218E0}" srcOrd="5" destOrd="0" presId="urn:microsoft.com/office/officeart/2005/8/layout/process5"/>
    <dgm:cxn modelId="{517CD511-1677-4D2F-9FAA-3D17E0C99CEE}" type="presParOf" srcId="{F4B8D1FA-EF4B-48D7-9126-E47322D218E0}" destId="{8F815CA4-64C7-4544-AC4A-2B3FDBF60AB1}" srcOrd="0" destOrd="0" presId="urn:microsoft.com/office/officeart/2005/8/layout/process5"/>
    <dgm:cxn modelId="{A2D2D1C0-1622-45BE-8B27-38113A03167D}" type="presParOf" srcId="{ECD7AC8F-513A-4FFB-858C-E16B827D53B1}" destId="{214A908F-0E7B-46A7-A590-9D3FE20E66A3}" srcOrd="6" destOrd="0" presId="urn:microsoft.com/office/officeart/2005/8/layout/process5"/>
    <dgm:cxn modelId="{0FF24669-2CE4-4D15-9687-47AC7DF531B3}" type="presParOf" srcId="{ECD7AC8F-513A-4FFB-858C-E16B827D53B1}" destId="{51CD3B92-5A55-4DB4-B3BD-963FF5595D5E}" srcOrd="7" destOrd="0" presId="urn:microsoft.com/office/officeart/2005/8/layout/process5"/>
    <dgm:cxn modelId="{53FB3E3D-D93C-45B7-8646-7BBB8A364A72}" type="presParOf" srcId="{51CD3B92-5A55-4DB4-B3BD-963FF5595D5E}" destId="{1AFF9E40-1AF1-4B75-BF81-E14CF5F1C790}" srcOrd="0" destOrd="0" presId="urn:microsoft.com/office/officeart/2005/8/layout/process5"/>
    <dgm:cxn modelId="{9CB52218-894C-42AA-9D9B-C9E9103C7ED3}" type="presParOf" srcId="{ECD7AC8F-513A-4FFB-858C-E16B827D53B1}" destId="{F076897D-9CC1-4966-A1C0-8F9FE088E42F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0CDDBA7-336E-4686-A93F-212AA9EAB560}" type="doc">
      <dgm:prSet loTypeId="urn:microsoft.com/office/officeart/2005/8/layout/process5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FCCF08E2-D041-4200-8399-6D1BBF6E5BE7}">
      <dgm:prSet custT="1"/>
      <dgm:spPr/>
      <dgm:t>
        <a:bodyPr/>
        <a:lstStyle/>
        <a:p>
          <a:pPr rtl="0"/>
          <a:r>
            <a:rPr lang="es-MX" sz="1200" dirty="0" smtClean="0">
              <a:solidFill>
                <a:schemeClr val="tx1"/>
              </a:solidFill>
            </a:rPr>
            <a:t>Primer contacto del cliente (Planteamiento inicial)</a:t>
          </a:r>
          <a:endParaRPr lang="es-MX" sz="1200" dirty="0">
            <a:solidFill>
              <a:schemeClr val="tx1"/>
            </a:solidFill>
          </a:endParaRPr>
        </a:p>
      </dgm:t>
    </dgm:pt>
    <dgm:pt modelId="{52805C1C-6BA2-4C9D-9B7A-F72AAF95BF79}" type="parTrans" cxnId="{297B1B2C-95C9-4113-90DB-FE228DA5F395}">
      <dgm:prSet/>
      <dgm:spPr/>
      <dgm:t>
        <a:bodyPr/>
        <a:lstStyle/>
        <a:p>
          <a:endParaRPr lang="es-MX" sz="2400"/>
        </a:p>
      </dgm:t>
    </dgm:pt>
    <dgm:pt modelId="{241D2CE6-9500-45FC-92F0-7BA87ECD18BE}" type="sibTrans" cxnId="{297B1B2C-95C9-4113-90DB-FE228DA5F395}">
      <dgm:prSet custT="1"/>
      <dgm:spPr/>
      <dgm:t>
        <a:bodyPr/>
        <a:lstStyle/>
        <a:p>
          <a:endParaRPr lang="es-MX" sz="1050"/>
        </a:p>
      </dgm:t>
    </dgm:pt>
    <dgm:pt modelId="{1C01A0A1-E13C-40E4-A802-65FBCFA5B2C6}">
      <dgm:prSet custT="1"/>
      <dgm:spPr/>
      <dgm:t>
        <a:bodyPr/>
        <a:lstStyle/>
        <a:p>
          <a:pPr rtl="0"/>
          <a:r>
            <a:rPr lang="es-MX" sz="1300" dirty="0" smtClean="0">
              <a:solidFill>
                <a:schemeClr val="tx1"/>
              </a:solidFill>
            </a:rPr>
            <a:t>Identificación del problema primario (Expertos)</a:t>
          </a:r>
          <a:endParaRPr lang="es-MX" sz="1300" dirty="0">
            <a:solidFill>
              <a:schemeClr val="tx1"/>
            </a:solidFill>
          </a:endParaRPr>
        </a:p>
      </dgm:t>
    </dgm:pt>
    <dgm:pt modelId="{1770BC66-344B-4CCB-84D5-2FFCB89C0761}" type="parTrans" cxnId="{30E4E1D9-CF67-434B-8419-1C9A58FE8A01}">
      <dgm:prSet/>
      <dgm:spPr/>
      <dgm:t>
        <a:bodyPr/>
        <a:lstStyle/>
        <a:p>
          <a:endParaRPr lang="es-MX" sz="2400"/>
        </a:p>
      </dgm:t>
    </dgm:pt>
    <dgm:pt modelId="{028A069E-272C-4F47-BEB3-57F1638E4133}" type="sibTrans" cxnId="{30E4E1D9-CF67-434B-8419-1C9A58FE8A01}">
      <dgm:prSet custT="1"/>
      <dgm:spPr/>
      <dgm:t>
        <a:bodyPr/>
        <a:lstStyle/>
        <a:p>
          <a:endParaRPr lang="es-MX" sz="1050"/>
        </a:p>
      </dgm:t>
    </dgm:pt>
    <dgm:pt modelId="{6C201CE9-7721-4ABA-9E89-320E39BBECFF}">
      <dgm:prSet custT="1"/>
      <dgm:spPr/>
      <dgm:t>
        <a:bodyPr/>
        <a:lstStyle/>
        <a:p>
          <a:pPr rtl="0"/>
          <a:r>
            <a:rPr lang="es-MX" sz="1400" dirty="0" smtClean="0">
              <a:solidFill>
                <a:schemeClr val="tx1"/>
              </a:solidFill>
            </a:rPr>
            <a:t>Selección del equipo de trabajo</a:t>
          </a:r>
          <a:endParaRPr lang="es-MX" sz="1400" dirty="0">
            <a:solidFill>
              <a:schemeClr val="tx1"/>
            </a:solidFill>
          </a:endParaRPr>
        </a:p>
      </dgm:t>
    </dgm:pt>
    <dgm:pt modelId="{82424E4A-4BE9-4CE6-B4EC-8FC19B04F77B}" type="parTrans" cxnId="{99B95DD4-2C4A-491A-95C0-2C859A78228A}">
      <dgm:prSet/>
      <dgm:spPr/>
      <dgm:t>
        <a:bodyPr/>
        <a:lstStyle/>
        <a:p>
          <a:endParaRPr lang="es-MX" sz="2400"/>
        </a:p>
      </dgm:t>
    </dgm:pt>
    <dgm:pt modelId="{1A7DC14F-CC50-4A41-A6FF-F0C0109C81E9}" type="sibTrans" cxnId="{99B95DD4-2C4A-491A-95C0-2C859A78228A}">
      <dgm:prSet custT="1"/>
      <dgm:spPr/>
      <dgm:t>
        <a:bodyPr/>
        <a:lstStyle/>
        <a:p>
          <a:endParaRPr lang="es-MX" sz="1050"/>
        </a:p>
      </dgm:t>
    </dgm:pt>
    <dgm:pt modelId="{96F032AA-3E91-4138-BA28-6463F66504D7}">
      <dgm:prSet custT="1"/>
      <dgm:spPr/>
      <dgm:t>
        <a:bodyPr/>
        <a:lstStyle/>
        <a:p>
          <a:pPr rtl="0"/>
          <a:r>
            <a:rPr lang="es-MX" sz="1400" dirty="0" smtClean="0">
              <a:solidFill>
                <a:schemeClr val="tx1"/>
              </a:solidFill>
            </a:rPr>
            <a:t>Propuesta</a:t>
          </a:r>
          <a:endParaRPr lang="es-MX" sz="1400" dirty="0">
            <a:solidFill>
              <a:schemeClr val="tx1"/>
            </a:solidFill>
          </a:endParaRPr>
        </a:p>
      </dgm:t>
    </dgm:pt>
    <dgm:pt modelId="{7E3B9453-3903-4AB8-80CC-58817C1A3F8A}" type="parTrans" cxnId="{39041B2E-791C-4EB5-A390-87AC290113AE}">
      <dgm:prSet/>
      <dgm:spPr/>
      <dgm:t>
        <a:bodyPr/>
        <a:lstStyle/>
        <a:p>
          <a:endParaRPr lang="es-MX" sz="2400"/>
        </a:p>
      </dgm:t>
    </dgm:pt>
    <dgm:pt modelId="{3B8B249D-F414-4427-B2A4-6E6B758FBF32}" type="sibTrans" cxnId="{39041B2E-791C-4EB5-A390-87AC290113AE}">
      <dgm:prSet custT="1"/>
      <dgm:spPr/>
      <dgm:t>
        <a:bodyPr/>
        <a:lstStyle/>
        <a:p>
          <a:endParaRPr lang="es-MX" sz="1050"/>
        </a:p>
      </dgm:t>
    </dgm:pt>
    <dgm:pt modelId="{C9BFF072-2F4C-44E7-AE7E-C5A8A1B38D2F}">
      <dgm:prSet custT="1"/>
      <dgm:spPr/>
      <dgm:t>
        <a:bodyPr/>
        <a:lstStyle/>
        <a:p>
          <a:pPr rtl="0"/>
          <a:r>
            <a:rPr lang="es-MX" sz="1400" dirty="0" smtClean="0">
              <a:solidFill>
                <a:schemeClr val="tx1"/>
              </a:solidFill>
            </a:rPr>
            <a:t>Ejecución y seguimiento</a:t>
          </a:r>
          <a:endParaRPr lang="es-MX" sz="1400" dirty="0">
            <a:solidFill>
              <a:schemeClr val="tx1"/>
            </a:solidFill>
          </a:endParaRPr>
        </a:p>
      </dgm:t>
    </dgm:pt>
    <dgm:pt modelId="{0220BA71-1563-4576-9D8E-BE071F1C6A1A}" type="parTrans" cxnId="{B4F85DC2-19C8-40C6-B17A-5CE7F1AF8CB0}">
      <dgm:prSet/>
      <dgm:spPr/>
      <dgm:t>
        <a:bodyPr/>
        <a:lstStyle/>
        <a:p>
          <a:endParaRPr lang="es-MX" sz="2400"/>
        </a:p>
      </dgm:t>
    </dgm:pt>
    <dgm:pt modelId="{3EE6D936-6735-4043-843F-34DA1D68C87D}" type="sibTrans" cxnId="{B4F85DC2-19C8-40C6-B17A-5CE7F1AF8CB0}">
      <dgm:prSet custT="1"/>
      <dgm:spPr/>
      <dgm:t>
        <a:bodyPr/>
        <a:lstStyle/>
        <a:p>
          <a:endParaRPr lang="es-MX" sz="1050"/>
        </a:p>
      </dgm:t>
    </dgm:pt>
    <dgm:pt modelId="{1111EA97-F2AF-4A75-A2E0-2AA4F5C37EF3}">
      <dgm:prSet custT="1"/>
      <dgm:spPr/>
      <dgm:t>
        <a:bodyPr/>
        <a:lstStyle/>
        <a:p>
          <a:pPr rtl="0"/>
          <a:r>
            <a:rPr lang="es-MX" sz="1400" dirty="0" smtClean="0">
              <a:solidFill>
                <a:schemeClr val="tx1"/>
              </a:solidFill>
            </a:rPr>
            <a:t>Entrega-recepción</a:t>
          </a:r>
          <a:endParaRPr lang="es-MX" sz="1400" dirty="0">
            <a:solidFill>
              <a:schemeClr val="tx1"/>
            </a:solidFill>
          </a:endParaRPr>
        </a:p>
      </dgm:t>
    </dgm:pt>
    <dgm:pt modelId="{DAF7080E-9C87-4E22-AFA0-AA21FC5DB01E}" type="parTrans" cxnId="{C4949E06-DD8E-4D15-AE45-6CA7A77698FD}">
      <dgm:prSet/>
      <dgm:spPr/>
      <dgm:t>
        <a:bodyPr/>
        <a:lstStyle/>
        <a:p>
          <a:endParaRPr lang="es-MX" sz="2400"/>
        </a:p>
      </dgm:t>
    </dgm:pt>
    <dgm:pt modelId="{05795BA5-4428-4331-8BBB-38CE943C8871}" type="sibTrans" cxnId="{C4949E06-DD8E-4D15-AE45-6CA7A77698FD}">
      <dgm:prSet custT="1"/>
      <dgm:spPr/>
      <dgm:t>
        <a:bodyPr/>
        <a:lstStyle/>
        <a:p>
          <a:endParaRPr lang="es-MX" sz="1050"/>
        </a:p>
      </dgm:t>
    </dgm:pt>
    <dgm:pt modelId="{6899D841-E790-4B0E-B840-755B303EFE82}">
      <dgm:prSet custT="1"/>
      <dgm:spPr/>
      <dgm:t>
        <a:bodyPr/>
        <a:lstStyle/>
        <a:p>
          <a:pPr rtl="0"/>
          <a:r>
            <a:rPr lang="es-MX" sz="1400" dirty="0" smtClean="0">
              <a:solidFill>
                <a:schemeClr val="tx1"/>
              </a:solidFill>
            </a:rPr>
            <a:t>Cierre con el cliente</a:t>
          </a:r>
          <a:endParaRPr lang="es-MX" sz="1400" dirty="0">
            <a:solidFill>
              <a:schemeClr val="tx1"/>
            </a:solidFill>
          </a:endParaRPr>
        </a:p>
      </dgm:t>
    </dgm:pt>
    <dgm:pt modelId="{08B79DF4-9612-4C8C-B46B-324C09081D04}" type="parTrans" cxnId="{75C9800B-2CD7-4EF8-9316-7B6CF8C09377}">
      <dgm:prSet/>
      <dgm:spPr/>
      <dgm:t>
        <a:bodyPr/>
        <a:lstStyle/>
        <a:p>
          <a:endParaRPr lang="es-MX" sz="2400"/>
        </a:p>
      </dgm:t>
    </dgm:pt>
    <dgm:pt modelId="{2B5302AE-B233-4A0C-8555-911E954815E6}" type="sibTrans" cxnId="{75C9800B-2CD7-4EF8-9316-7B6CF8C09377}">
      <dgm:prSet custT="1"/>
      <dgm:spPr/>
      <dgm:t>
        <a:bodyPr/>
        <a:lstStyle/>
        <a:p>
          <a:endParaRPr lang="es-MX" sz="1050"/>
        </a:p>
      </dgm:t>
    </dgm:pt>
    <dgm:pt modelId="{D2388580-FA65-4796-9D81-421DDEAAD1E8}">
      <dgm:prSet custT="1"/>
      <dgm:spPr/>
      <dgm:t>
        <a:bodyPr/>
        <a:lstStyle/>
        <a:p>
          <a:pPr rtl="0"/>
          <a:r>
            <a:rPr lang="es-MX" sz="1400" dirty="0" smtClean="0">
              <a:solidFill>
                <a:schemeClr val="tx1"/>
              </a:solidFill>
            </a:rPr>
            <a:t>Soporte post-venta</a:t>
          </a:r>
          <a:endParaRPr lang="es-MX" sz="1400" dirty="0">
            <a:solidFill>
              <a:schemeClr val="tx1"/>
            </a:solidFill>
          </a:endParaRPr>
        </a:p>
      </dgm:t>
    </dgm:pt>
    <dgm:pt modelId="{5A629A07-73C8-4C5F-8170-5735A450263F}" type="parTrans" cxnId="{6158C8A0-E352-4F20-9F8D-FFF13DAA79DE}">
      <dgm:prSet/>
      <dgm:spPr/>
      <dgm:t>
        <a:bodyPr/>
        <a:lstStyle/>
        <a:p>
          <a:endParaRPr lang="es-MX" sz="2400"/>
        </a:p>
      </dgm:t>
    </dgm:pt>
    <dgm:pt modelId="{24FD392A-709E-4120-89DF-BD528E6EFCAE}" type="sibTrans" cxnId="{6158C8A0-E352-4F20-9F8D-FFF13DAA79DE}">
      <dgm:prSet custT="1"/>
      <dgm:spPr/>
      <dgm:t>
        <a:bodyPr/>
        <a:lstStyle/>
        <a:p>
          <a:endParaRPr lang="es-MX" sz="1050"/>
        </a:p>
      </dgm:t>
    </dgm:pt>
    <dgm:pt modelId="{A8A6995E-B1AA-4E84-9FDC-C9A15FA0B773}">
      <dgm:prSet custT="1"/>
      <dgm:spPr/>
      <dgm:t>
        <a:bodyPr/>
        <a:lstStyle/>
        <a:p>
          <a:pPr rtl="0"/>
          <a:r>
            <a:rPr lang="es-MX" sz="1400" dirty="0" smtClean="0">
              <a:solidFill>
                <a:schemeClr val="tx1"/>
              </a:solidFill>
            </a:rPr>
            <a:t>Cierre del proyecto</a:t>
          </a:r>
          <a:endParaRPr lang="es-MX" sz="1400" dirty="0">
            <a:solidFill>
              <a:schemeClr val="tx1"/>
            </a:solidFill>
          </a:endParaRPr>
        </a:p>
      </dgm:t>
    </dgm:pt>
    <dgm:pt modelId="{18FEB0E2-0D6F-4BB3-9201-1B6FD05511CD}" type="parTrans" cxnId="{7A3AE4AB-74AF-4E09-9401-7B9CAF1EF726}">
      <dgm:prSet/>
      <dgm:spPr/>
      <dgm:t>
        <a:bodyPr/>
        <a:lstStyle/>
        <a:p>
          <a:endParaRPr lang="es-MX" sz="2400"/>
        </a:p>
      </dgm:t>
    </dgm:pt>
    <dgm:pt modelId="{6137348B-307F-4B3A-9015-E600DBC5F201}" type="sibTrans" cxnId="{7A3AE4AB-74AF-4E09-9401-7B9CAF1EF726}">
      <dgm:prSet/>
      <dgm:spPr/>
      <dgm:t>
        <a:bodyPr/>
        <a:lstStyle/>
        <a:p>
          <a:endParaRPr lang="es-MX" sz="2400"/>
        </a:p>
      </dgm:t>
    </dgm:pt>
    <dgm:pt modelId="{B33A4C5B-735F-46D8-9BBB-F64B3667C0C3}">
      <dgm:prSet custT="1"/>
      <dgm:spPr/>
      <dgm:t>
        <a:bodyPr/>
        <a:lstStyle/>
        <a:p>
          <a:pPr rtl="0"/>
          <a:r>
            <a:rPr lang="es-MX" sz="1300" dirty="0" smtClean="0">
              <a:solidFill>
                <a:schemeClr val="tx1"/>
              </a:solidFill>
            </a:rPr>
            <a:t>Definición de tareas y entregables (WBS)</a:t>
          </a:r>
          <a:endParaRPr lang="es-MX" sz="1300" dirty="0">
            <a:solidFill>
              <a:schemeClr val="tx1"/>
            </a:solidFill>
          </a:endParaRPr>
        </a:p>
      </dgm:t>
    </dgm:pt>
    <dgm:pt modelId="{8276E840-6151-48A8-9E2D-36AB9B94BAD9}" type="parTrans" cxnId="{054349E9-A243-4234-88FD-5BD0E98F774E}">
      <dgm:prSet/>
      <dgm:spPr/>
      <dgm:t>
        <a:bodyPr/>
        <a:lstStyle/>
        <a:p>
          <a:endParaRPr lang="es-MX"/>
        </a:p>
      </dgm:t>
    </dgm:pt>
    <dgm:pt modelId="{B8AA7F00-1D0D-4A3D-AFAF-3AFFA7786161}" type="sibTrans" cxnId="{054349E9-A243-4234-88FD-5BD0E98F774E}">
      <dgm:prSet/>
      <dgm:spPr/>
      <dgm:t>
        <a:bodyPr/>
        <a:lstStyle/>
        <a:p>
          <a:endParaRPr lang="es-MX"/>
        </a:p>
      </dgm:t>
    </dgm:pt>
    <dgm:pt modelId="{6DC7F7C6-5C75-4007-9B3F-C36768D14967}">
      <dgm:prSet custT="1"/>
      <dgm:spPr/>
      <dgm:t>
        <a:bodyPr/>
        <a:lstStyle/>
        <a:p>
          <a:pPr rtl="0"/>
          <a:r>
            <a:rPr lang="es-MX" sz="1400" dirty="0" smtClean="0">
              <a:solidFill>
                <a:schemeClr val="tx1"/>
              </a:solidFill>
            </a:rPr>
            <a:t>Definición de objetivos y entregables del proyecto</a:t>
          </a:r>
          <a:endParaRPr lang="es-MX" sz="1400" dirty="0">
            <a:solidFill>
              <a:schemeClr val="tx1"/>
            </a:solidFill>
          </a:endParaRPr>
        </a:p>
      </dgm:t>
    </dgm:pt>
    <dgm:pt modelId="{3FA88ABC-65A0-49A4-84AD-E7D504FED37C}" type="parTrans" cxnId="{D78F2BEF-600A-40AF-AC84-19F85043CFD0}">
      <dgm:prSet/>
      <dgm:spPr/>
      <dgm:t>
        <a:bodyPr/>
        <a:lstStyle/>
        <a:p>
          <a:endParaRPr lang="es-MX"/>
        </a:p>
      </dgm:t>
    </dgm:pt>
    <dgm:pt modelId="{DB38ED08-F447-4A45-9B4B-FE8ADD75B69D}" type="sibTrans" cxnId="{D78F2BEF-600A-40AF-AC84-19F85043CFD0}">
      <dgm:prSet/>
      <dgm:spPr/>
      <dgm:t>
        <a:bodyPr/>
        <a:lstStyle/>
        <a:p>
          <a:endParaRPr lang="es-MX"/>
        </a:p>
      </dgm:t>
    </dgm:pt>
    <dgm:pt modelId="{9CB97A74-71C0-4748-B9E1-5C1880FD44E7}">
      <dgm:prSet custT="1"/>
      <dgm:spPr/>
      <dgm:t>
        <a:bodyPr/>
        <a:lstStyle/>
        <a:p>
          <a:pPr rtl="0"/>
          <a:r>
            <a:rPr lang="es-MX" sz="1300" smtClean="0">
              <a:solidFill>
                <a:schemeClr val="tx1"/>
              </a:solidFill>
            </a:rPr>
            <a:t>Levantamiento de requerimientos</a:t>
          </a:r>
          <a:endParaRPr lang="es-MX" sz="1300" dirty="0">
            <a:solidFill>
              <a:schemeClr val="tx1"/>
            </a:solidFill>
          </a:endParaRPr>
        </a:p>
      </dgm:t>
    </dgm:pt>
    <dgm:pt modelId="{A01D10A1-725D-487C-B231-7BA5AD82FA91}" type="parTrans" cxnId="{B4C92948-378D-4A62-B70D-3609A57A4355}">
      <dgm:prSet/>
      <dgm:spPr/>
      <dgm:t>
        <a:bodyPr/>
        <a:lstStyle/>
        <a:p>
          <a:endParaRPr lang="es-MX"/>
        </a:p>
      </dgm:t>
    </dgm:pt>
    <dgm:pt modelId="{55BB1FE9-1CDD-4125-A478-D99E186D516B}" type="sibTrans" cxnId="{B4C92948-378D-4A62-B70D-3609A57A4355}">
      <dgm:prSet/>
      <dgm:spPr/>
      <dgm:t>
        <a:bodyPr/>
        <a:lstStyle/>
        <a:p>
          <a:endParaRPr lang="es-MX"/>
        </a:p>
      </dgm:t>
    </dgm:pt>
    <dgm:pt modelId="{EBA95A52-D5DF-4F11-B492-3CC278D72780}">
      <dgm:prSet custT="1"/>
      <dgm:spPr/>
      <dgm:t>
        <a:bodyPr/>
        <a:lstStyle/>
        <a:p>
          <a:pPr rtl="0"/>
          <a:r>
            <a:rPr lang="es-MX" sz="1400" dirty="0" smtClean="0">
              <a:solidFill>
                <a:schemeClr val="tx1"/>
              </a:solidFill>
            </a:rPr>
            <a:t>Contrato</a:t>
          </a:r>
          <a:endParaRPr lang="es-MX" sz="1400" dirty="0">
            <a:solidFill>
              <a:schemeClr val="tx1"/>
            </a:solidFill>
          </a:endParaRPr>
        </a:p>
      </dgm:t>
    </dgm:pt>
    <dgm:pt modelId="{B7312E8F-7137-47C6-B4E1-EF561AA5D0CB}" type="parTrans" cxnId="{5F0C4C56-768C-472A-879E-347C55B8E458}">
      <dgm:prSet/>
      <dgm:spPr/>
      <dgm:t>
        <a:bodyPr/>
        <a:lstStyle/>
        <a:p>
          <a:endParaRPr lang="es-MX"/>
        </a:p>
      </dgm:t>
    </dgm:pt>
    <dgm:pt modelId="{0C7441CC-FAD0-413D-88E3-1288FA4A78D8}" type="sibTrans" cxnId="{5F0C4C56-768C-472A-879E-347C55B8E458}">
      <dgm:prSet/>
      <dgm:spPr/>
      <dgm:t>
        <a:bodyPr/>
        <a:lstStyle/>
        <a:p>
          <a:endParaRPr lang="es-MX"/>
        </a:p>
      </dgm:t>
    </dgm:pt>
    <dgm:pt modelId="{ECD7AC8F-513A-4FFB-858C-E16B827D53B1}" type="pres">
      <dgm:prSet presAssocID="{C0CDDBA7-336E-4686-A93F-212AA9EAB56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D5C07B1-89AB-4AA5-90A2-4A0FB1E51F22}" type="pres">
      <dgm:prSet presAssocID="{FCCF08E2-D041-4200-8399-6D1BBF6E5BE7}" presName="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77388F-AB50-419F-BEC9-FA36835B1379}" type="pres">
      <dgm:prSet presAssocID="{241D2CE6-9500-45FC-92F0-7BA87ECD18BE}" presName="sibTrans" presStyleLbl="sibTrans2D1" presStyleIdx="0" presStyleCnt="12"/>
      <dgm:spPr/>
      <dgm:t>
        <a:bodyPr/>
        <a:lstStyle/>
        <a:p>
          <a:endParaRPr lang="es-MX"/>
        </a:p>
      </dgm:t>
    </dgm:pt>
    <dgm:pt modelId="{32B77060-ED9A-438F-AE5E-89D79110BE6E}" type="pres">
      <dgm:prSet presAssocID="{241D2CE6-9500-45FC-92F0-7BA87ECD18BE}" presName="connectorText" presStyleLbl="sibTrans2D1" presStyleIdx="0" presStyleCnt="12"/>
      <dgm:spPr/>
      <dgm:t>
        <a:bodyPr/>
        <a:lstStyle/>
        <a:p>
          <a:endParaRPr lang="es-MX"/>
        </a:p>
      </dgm:t>
    </dgm:pt>
    <dgm:pt modelId="{460E3E52-122B-4C0C-AB15-6AEA92471DD4}" type="pres">
      <dgm:prSet presAssocID="{1C01A0A1-E13C-40E4-A802-65FBCFA5B2C6}" presName="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DEFF765-A750-43D6-80DE-3C95C364F6BD}" type="pres">
      <dgm:prSet presAssocID="{028A069E-272C-4F47-BEB3-57F1638E4133}" presName="sibTrans" presStyleLbl="sibTrans2D1" presStyleIdx="1" presStyleCnt="12"/>
      <dgm:spPr/>
      <dgm:t>
        <a:bodyPr/>
        <a:lstStyle/>
        <a:p>
          <a:endParaRPr lang="es-MX"/>
        </a:p>
      </dgm:t>
    </dgm:pt>
    <dgm:pt modelId="{B5B2E2D6-2BA1-44B3-9EFC-B01656CB1DE6}" type="pres">
      <dgm:prSet presAssocID="{028A069E-272C-4F47-BEB3-57F1638E4133}" presName="connectorText" presStyleLbl="sibTrans2D1" presStyleIdx="1" presStyleCnt="12"/>
      <dgm:spPr/>
      <dgm:t>
        <a:bodyPr/>
        <a:lstStyle/>
        <a:p>
          <a:endParaRPr lang="es-MX"/>
        </a:p>
      </dgm:t>
    </dgm:pt>
    <dgm:pt modelId="{78C68E18-28DE-4132-92A8-FD1CB13EB949}" type="pres">
      <dgm:prSet presAssocID="{6C201CE9-7721-4ABA-9E89-320E39BBECFF}" presName="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4B8D1FA-EF4B-48D7-9126-E47322D218E0}" type="pres">
      <dgm:prSet presAssocID="{1A7DC14F-CC50-4A41-A6FF-F0C0109C81E9}" presName="sibTrans" presStyleLbl="sibTrans2D1" presStyleIdx="2" presStyleCnt="12"/>
      <dgm:spPr/>
      <dgm:t>
        <a:bodyPr/>
        <a:lstStyle/>
        <a:p>
          <a:endParaRPr lang="es-MX"/>
        </a:p>
      </dgm:t>
    </dgm:pt>
    <dgm:pt modelId="{8F815CA4-64C7-4544-AC4A-2B3FDBF60AB1}" type="pres">
      <dgm:prSet presAssocID="{1A7DC14F-CC50-4A41-A6FF-F0C0109C81E9}" presName="connectorText" presStyleLbl="sibTrans2D1" presStyleIdx="2" presStyleCnt="12"/>
      <dgm:spPr/>
      <dgm:t>
        <a:bodyPr/>
        <a:lstStyle/>
        <a:p>
          <a:endParaRPr lang="es-MX"/>
        </a:p>
      </dgm:t>
    </dgm:pt>
    <dgm:pt modelId="{214A908F-0E7B-46A7-A590-9D3FE20E66A3}" type="pres">
      <dgm:prSet presAssocID="{6DC7F7C6-5C75-4007-9B3F-C36768D14967}" presName="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1CD3B92-5A55-4DB4-B3BD-963FF5595D5E}" type="pres">
      <dgm:prSet presAssocID="{DB38ED08-F447-4A45-9B4B-FE8ADD75B69D}" presName="sibTrans" presStyleLbl="sibTrans2D1" presStyleIdx="3" presStyleCnt="12"/>
      <dgm:spPr/>
      <dgm:t>
        <a:bodyPr/>
        <a:lstStyle/>
        <a:p>
          <a:endParaRPr lang="es-MX"/>
        </a:p>
      </dgm:t>
    </dgm:pt>
    <dgm:pt modelId="{1AFF9E40-1AF1-4B75-BF81-E14CF5F1C790}" type="pres">
      <dgm:prSet presAssocID="{DB38ED08-F447-4A45-9B4B-FE8ADD75B69D}" presName="connectorText" presStyleLbl="sibTrans2D1" presStyleIdx="3" presStyleCnt="12"/>
      <dgm:spPr/>
      <dgm:t>
        <a:bodyPr/>
        <a:lstStyle/>
        <a:p>
          <a:endParaRPr lang="es-MX"/>
        </a:p>
      </dgm:t>
    </dgm:pt>
    <dgm:pt modelId="{F076897D-9CC1-4966-A1C0-8F9FE088E42F}" type="pres">
      <dgm:prSet presAssocID="{96F032AA-3E91-4138-BA28-6463F66504D7}" presName="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F100E23-56E2-42B1-B01C-D5C0AC762F90}" type="pres">
      <dgm:prSet presAssocID="{3B8B249D-F414-4427-B2A4-6E6B758FBF32}" presName="sibTrans" presStyleLbl="sibTrans2D1" presStyleIdx="4" presStyleCnt="12"/>
      <dgm:spPr/>
      <dgm:t>
        <a:bodyPr/>
        <a:lstStyle/>
        <a:p>
          <a:endParaRPr lang="es-MX"/>
        </a:p>
      </dgm:t>
    </dgm:pt>
    <dgm:pt modelId="{401A642D-458A-4FC8-81F2-AFDC51644B18}" type="pres">
      <dgm:prSet presAssocID="{3B8B249D-F414-4427-B2A4-6E6B758FBF32}" presName="connectorText" presStyleLbl="sibTrans2D1" presStyleIdx="4" presStyleCnt="12"/>
      <dgm:spPr/>
      <dgm:t>
        <a:bodyPr/>
        <a:lstStyle/>
        <a:p>
          <a:endParaRPr lang="es-MX"/>
        </a:p>
      </dgm:t>
    </dgm:pt>
    <dgm:pt modelId="{0E9EA71E-1A21-4B09-96B2-8A0778716F2E}" type="pres">
      <dgm:prSet presAssocID="{EBA95A52-D5DF-4F11-B492-3CC278D72780}" presName="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C98D326-CA1D-457C-BDA5-D5061CA475A2}" type="pres">
      <dgm:prSet presAssocID="{0C7441CC-FAD0-413D-88E3-1288FA4A78D8}" presName="sibTrans" presStyleLbl="sibTrans2D1" presStyleIdx="5" presStyleCnt="12"/>
      <dgm:spPr/>
      <dgm:t>
        <a:bodyPr/>
        <a:lstStyle/>
        <a:p>
          <a:endParaRPr lang="es-MX"/>
        </a:p>
      </dgm:t>
    </dgm:pt>
    <dgm:pt modelId="{7C55E70B-EA5A-4AEE-8768-9A4F6E897BD1}" type="pres">
      <dgm:prSet presAssocID="{0C7441CC-FAD0-413D-88E3-1288FA4A78D8}" presName="connectorText" presStyleLbl="sibTrans2D1" presStyleIdx="5" presStyleCnt="12"/>
      <dgm:spPr/>
      <dgm:t>
        <a:bodyPr/>
        <a:lstStyle/>
        <a:p>
          <a:endParaRPr lang="es-MX"/>
        </a:p>
      </dgm:t>
    </dgm:pt>
    <dgm:pt modelId="{06383FC1-B5D1-4326-AEBB-C82F06D7EF64}" type="pres">
      <dgm:prSet presAssocID="{B33A4C5B-735F-46D8-9BBB-F64B3667C0C3}" presName="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1520CA6-4A75-4DD7-AC22-AE29004EADC3}" type="pres">
      <dgm:prSet presAssocID="{B8AA7F00-1D0D-4A3D-AFAF-3AFFA7786161}" presName="sibTrans" presStyleLbl="sibTrans2D1" presStyleIdx="6" presStyleCnt="12"/>
      <dgm:spPr/>
      <dgm:t>
        <a:bodyPr/>
        <a:lstStyle/>
        <a:p>
          <a:endParaRPr lang="es-MX"/>
        </a:p>
      </dgm:t>
    </dgm:pt>
    <dgm:pt modelId="{BEC2F547-1008-4D2B-80BA-FE29A6491B44}" type="pres">
      <dgm:prSet presAssocID="{B8AA7F00-1D0D-4A3D-AFAF-3AFFA7786161}" presName="connectorText" presStyleLbl="sibTrans2D1" presStyleIdx="6" presStyleCnt="12"/>
      <dgm:spPr/>
      <dgm:t>
        <a:bodyPr/>
        <a:lstStyle/>
        <a:p>
          <a:endParaRPr lang="es-MX"/>
        </a:p>
      </dgm:t>
    </dgm:pt>
    <dgm:pt modelId="{7A66FAB1-8E58-4A0F-A8CD-15982CEE76F3}" type="pres">
      <dgm:prSet presAssocID="{9CB97A74-71C0-4748-B9E1-5C1880FD44E7}" presName="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FD90F54-1916-441A-8A63-4219853F7F61}" type="pres">
      <dgm:prSet presAssocID="{55BB1FE9-1CDD-4125-A478-D99E186D516B}" presName="sibTrans" presStyleLbl="sibTrans2D1" presStyleIdx="7" presStyleCnt="12"/>
      <dgm:spPr/>
      <dgm:t>
        <a:bodyPr/>
        <a:lstStyle/>
        <a:p>
          <a:endParaRPr lang="es-MX"/>
        </a:p>
      </dgm:t>
    </dgm:pt>
    <dgm:pt modelId="{55EA9E24-377D-4473-97BF-0DE84E963A36}" type="pres">
      <dgm:prSet presAssocID="{55BB1FE9-1CDD-4125-A478-D99E186D516B}" presName="connectorText" presStyleLbl="sibTrans2D1" presStyleIdx="7" presStyleCnt="12"/>
      <dgm:spPr/>
      <dgm:t>
        <a:bodyPr/>
        <a:lstStyle/>
        <a:p>
          <a:endParaRPr lang="es-MX"/>
        </a:p>
      </dgm:t>
    </dgm:pt>
    <dgm:pt modelId="{60B359A0-5497-45DE-973E-3D53705548BB}" type="pres">
      <dgm:prSet presAssocID="{C9BFF072-2F4C-44E7-AE7E-C5A8A1B38D2F}" presName="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C084393-2639-4602-BA52-7E8418AD6E02}" type="pres">
      <dgm:prSet presAssocID="{3EE6D936-6735-4043-843F-34DA1D68C87D}" presName="sibTrans" presStyleLbl="sibTrans2D1" presStyleIdx="8" presStyleCnt="12"/>
      <dgm:spPr/>
      <dgm:t>
        <a:bodyPr/>
        <a:lstStyle/>
        <a:p>
          <a:endParaRPr lang="es-MX"/>
        </a:p>
      </dgm:t>
    </dgm:pt>
    <dgm:pt modelId="{8CA67BD6-C918-4ADC-96F3-A0D034841CF9}" type="pres">
      <dgm:prSet presAssocID="{3EE6D936-6735-4043-843F-34DA1D68C87D}" presName="connectorText" presStyleLbl="sibTrans2D1" presStyleIdx="8" presStyleCnt="12"/>
      <dgm:spPr/>
      <dgm:t>
        <a:bodyPr/>
        <a:lstStyle/>
        <a:p>
          <a:endParaRPr lang="es-MX"/>
        </a:p>
      </dgm:t>
    </dgm:pt>
    <dgm:pt modelId="{063E0BE1-EC89-428F-AF97-8E1CEB4E79B8}" type="pres">
      <dgm:prSet presAssocID="{1111EA97-F2AF-4A75-A2E0-2AA4F5C37EF3}" presName="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9B1EFB6-1BA4-4179-969A-2B4E65141C01}" type="pres">
      <dgm:prSet presAssocID="{05795BA5-4428-4331-8BBB-38CE943C8871}" presName="sibTrans" presStyleLbl="sibTrans2D1" presStyleIdx="9" presStyleCnt="12"/>
      <dgm:spPr/>
      <dgm:t>
        <a:bodyPr/>
        <a:lstStyle/>
        <a:p>
          <a:endParaRPr lang="es-MX"/>
        </a:p>
      </dgm:t>
    </dgm:pt>
    <dgm:pt modelId="{958D8524-C649-4894-87F3-EA824BD1CAEC}" type="pres">
      <dgm:prSet presAssocID="{05795BA5-4428-4331-8BBB-38CE943C8871}" presName="connectorText" presStyleLbl="sibTrans2D1" presStyleIdx="9" presStyleCnt="12"/>
      <dgm:spPr/>
      <dgm:t>
        <a:bodyPr/>
        <a:lstStyle/>
        <a:p>
          <a:endParaRPr lang="es-MX"/>
        </a:p>
      </dgm:t>
    </dgm:pt>
    <dgm:pt modelId="{D264A27B-C471-4F2B-B770-AF914E6FD768}" type="pres">
      <dgm:prSet presAssocID="{6899D841-E790-4B0E-B840-755B303EFE82}" presName="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E8A3800-13ED-4660-9F22-7E4288479F10}" type="pres">
      <dgm:prSet presAssocID="{2B5302AE-B233-4A0C-8555-911E954815E6}" presName="sibTrans" presStyleLbl="sibTrans2D1" presStyleIdx="10" presStyleCnt="12"/>
      <dgm:spPr/>
      <dgm:t>
        <a:bodyPr/>
        <a:lstStyle/>
        <a:p>
          <a:endParaRPr lang="es-MX"/>
        </a:p>
      </dgm:t>
    </dgm:pt>
    <dgm:pt modelId="{5335C283-A325-4599-98A2-0FD041DDFF26}" type="pres">
      <dgm:prSet presAssocID="{2B5302AE-B233-4A0C-8555-911E954815E6}" presName="connectorText" presStyleLbl="sibTrans2D1" presStyleIdx="10" presStyleCnt="12"/>
      <dgm:spPr/>
      <dgm:t>
        <a:bodyPr/>
        <a:lstStyle/>
        <a:p>
          <a:endParaRPr lang="es-MX"/>
        </a:p>
      </dgm:t>
    </dgm:pt>
    <dgm:pt modelId="{4FDB66CF-7E47-4F7F-B57B-B0A54C101654}" type="pres">
      <dgm:prSet presAssocID="{D2388580-FA65-4796-9D81-421DDEAAD1E8}" presName="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7173819-6F0E-4870-AF16-BBB827B83D6F}" type="pres">
      <dgm:prSet presAssocID="{24FD392A-709E-4120-89DF-BD528E6EFCAE}" presName="sibTrans" presStyleLbl="sibTrans2D1" presStyleIdx="11" presStyleCnt="12"/>
      <dgm:spPr/>
      <dgm:t>
        <a:bodyPr/>
        <a:lstStyle/>
        <a:p>
          <a:endParaRPr lang="es-MX"/>
        </a:p>
      </dgm:t>
    </dgm:pt>
    <dgm:pt modelId="{5E94068F-D437-4553-9F95-C02727844AAD}" type="pres">
      <dgm:prSet presAssocID="{24FD392A-709E-4120-89DF-BD528E6EFCAE}" presName="connectorText" presStyleLbl="sibTrans2D1" presStyleIdx="11" presStyleCnt="12"/>
      <dgm:spPr/>
      <dgm:t>
        <a:bodyPr/>
        <a:lstStyle/>
        <a:p>
          <a:endParaRPr lang="es-MX"/>
        </a:p>
      </dgm:t>
    </dgm:pt>
    <dgm:pt modelId="{3ED5ACA1-1F58-4E27-BCA2-A825848FAA6C}" type="pres">
      <dgm:prSet presAssocID="{A8A6995E-B1AA-4E84-9FDC-C9A15FA0B773}" presName="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37AFFCB-EBC1-42FB-9238-CDC5AF92FAC0}" type="presOf" srcId="{3B8B249D-F414-4427-B2A4-6E6B758FBF32}" destId="{401A642D-458A-4FC8-81F2-AFDC51644B18}" srcOrd="1" destOrd="0" presId="urn:microsoft.com/office/officeart/2005/8/layout/process5"/>
    <dgm:cxn modelId="{A13F080A-CE60-4994-903E-5633506CED15}" type="presOf" srcId="{C9BFF072-2F4C-44E7-AE7E-C5A8A1B38D2F}" destId="{60B359A0-5497-45DE-973E-3D53705548BB}" srcOrd="0" destOrd="0" presId="urn:microsoft.com/office/officeart/2005/8/layout/process5"/>
    <dgm:cxn modelId="{94EEF939-3C22-4C29-B2EA-42150161FEAB}" type="presOf" srcId="{DB38ED08-F447-4A45-9B4B-FE8ADD75B69D}" destId="{1AFF9E40-1AF1-4B75-BF81-E14CF5F1C790}" srcOrd="1" destOrd="0" presId="urn:microsoft.com/office/officeart/2005/8/layout/process5"/>
    <dgm:cxn modelId="{E420E770-8B36-42C7-95D3-B948780E4F82}" type="presOf" srcId="{B8AA7F00-1D0D-4A3D-AFAF-3AFFA7786161}" destId="{B1520CA6-4A75-4DD7-AC22-AE29004EADC3}" srcOrd="0" destOrd="0" presId="urn:microsoft.com/office/officeart/2005/8/layout/process5"/>
    <dgm:cxn modelId="{78A1EB5C-E145-4647-B68E-5A2C10217488}" type="presOf" srcId="{3EE6D936-6735-4043-843F-34DA1D68C87D}" destId="{BC084393-2639-4602-BA52-7E8418AD6E02}" srcOrd="0" destOrd="0" presId="urn:microsoft.com/office/officeart/2005/8/layout/process5"/>
    <dgm:cxn modelId="{6F967271-2DDA-468B-9560-22855F1974F7}" type="presOf" srcId="{6899D841-E790-4B0E-B840-755B303EFE82}" destId="{D264A27B-C471-4F2B-B770-AF914E6FD768}" srcOrd="0" destOrd="0" presId="urn:microsoft.com/office/officeart/2005/8/layout/process5"/>
    <dgm:cxn modelId="{51CC6458-5472-42EB-BD59-B0BE483FFB22}" type="presOf" srcId="{FCCF08E2-D041-4200-8399-6D1BBF6E5BE7}" destId="{1D5C07B1-89AB-4AA5-90A2-4A0FB1E51F22}" srcOrd="0" destOrd="0" presId="urn:microsoft.com/office/officeart/2005/8/layout/process5"/>
    <dgm:cxn modelId="{FC14DC01-0F98-446F-8185-CBF78F69B9DA}" type="presOf" srcId="{B33A4C5B-735F-46D8-9BBB-F64B3667C0C3}" destId="{06383FC1-B5D1-4326-AEBB-C82F06D7EF64}" srcOrd="0" destOrd="0" presId="urn:microsoft.com/office/officeart/2005/8/layout/process5"/>
    <dgm:cxn modelId="{A83FE3A7-2377-4801-9983-4B660A62F86E}" type="presOf" srcId="{241D2CE6-9500-45FC-92F0-7BA87ECD18BE}" destId="{32B77060-ED9A-438F-AE5E-89D79110BE6E}" srcOrd="1" destOrd="0" presId="urn:microsoft.com/office/officeart/2005/8/layout/process5"/>
    <dgm:cxn modelId="{0D37E81F-35C8-49D5-BA72-B86B258F47FC}" type="presOf" srcId="{55BB1FE9-1CDD-4125-A478-D99E186D516B}" destId="{55EA9E24-377D-4473-97BF-0DE84E963A36}" srcOrd="1" destOrd="0" presId="urn:microsoft.com/office/officeart/2005/8/layout/process5"/>
    <dgm:cxn modelId="{840F3391-5A6E-4EBF-B934-B4CB777E2402}" type="presOf" srcId="{DB38ED08-F447-4A45-9B4B-FE8ADD75B69D}" destId="{51CD3B92-5A55-4DB4-B3BD-963FF5595D5E}" srcOrd="0" destOrd="0" presId="urn:microsoft.com/office/officeart/2005/8/layout/process5"/>
    <dgm:cxn modelId="{D78F2BEF-600A-40AF-AC84-19F85043CFD0}" srcId="{C0CDDBA7-336E-4686-A93F-212AA9EAB560}" destId="{6DC7F7C6-5C75-4007-9B3F-C36768D14967}" srcOrd="3" destOrd="0" parTransId="{3FA88ABC-65A0-49A4-84AD-E7D504FED37C}" sibTransId="{DB38ED08-F447-4A45-9B4B-FE8ADD75B69D}"/>
    <dgm:cxn modelId="{B51ED089-CCC6-4167-A90E-63A9228D6222}" type="presOf" srcId="{6DC7F7C6-5C75-4007-9B3F-C36768D14967}" destId="{214A908F-0E7B-46A7-A590-9D3FE20E66A3}" srcOrd="0" destOrd="0" presId="urn:microsoft.com/office/officeart/2005/8/layout/process5"/>
    <dgm:cxn modelId="{D2F32AB9-ABBE-4A9A-9162-7DBBEE2863C4}" type="presOf" srcId="{6C201CE9-7721-4ABA-9E89-320E39BBECFF}" destId="{78C68E18-28DE-4132-92A8-FD1CB13EB949}" srcOrd="0" destOrd="0" presId="urn:microsoft.com/office/officeart/2005/8/layout/process5"/>
    <dgm:cxn modelId="{C1BA0FC8-63D8-4517-BC10-2B594C9AF4E7}" type="presOf" srcId="{A8A6995E-B1AA-4E84-9FDC-C9A15FA0B773}" destId="{3ED5ACA1-1F58-4E27-BCA2-A825848FAA6C}" srcOrd="0" destOrd="0" presId="urn:microsoft.com/office/officeart/2005/8/layout/process5"/>
    <dgm:cxn modelId="{775916D9-E1C4-4BDB-8F3C-E3B6DDDC49EB}" type="presOf" srcId="{55BB1FE9-1CDD-4125-A478-D99E186D516B}" destId="{7FD90F54-1916-441A-8A63-4219853F7F61}" srcOrd="0" destOrd="0" presId="urn:microsoft.com/office/officeart/2005/8/layout/process5"/>
    <dgm:cxn modelId="{B4C92948-378D-4A62-B70D-3609A57A4355}" srcId="{C0CDDBA7-336E-4686-A93F-212AA9EAB560}" destId="{9CB97A74-71C0-4748-B9E1-5C1880FD44E7}" srcOrd="7" destOrd="0" parTransId="{A01D10A1-725D-487C-B231-7BA5AD82FA91}" sibTransId="{55BB1FE9-1CDD-4125-A478-D99E186D516B}"/>
    <dgm:cxn modelId="{7BA3770B-F3FD-4F79-9F40-0475C0514838}" type="presOf" srcId="{9CB97A74-71C0-4748-B9E1-5C1880FD44E7}" destId="{7A66FAB1-8E58-4A0F-A8CD-15982CEE76F3}" srcOrd="0" destOrd="0" presId="urn:microsoft.com/office/officeart/2005/8/layout/process5"/>
    <dgm:cxn modelId="{B11FB20F-2FBE-4707-9F30-A20ECBB8E3DE}" type="presOf" srcId="{028A069E-272C-4F47-BEB3-57F1638E4133}" destId="{B5B2E2D6-2BA1-44B3-9EFC-B01656CB1DE6}" srcOrd="1" destOrd="0" presId="urn:microsoft.com/office/officeart/2005/8/layout/process5"/>
    <dgm:cxn modelId="{5E13B871-62F1-4CC9-A935-1CCCF6C8F361}" type="presOf" srcId="{2B5302AE-B233-4A0C-8555-911E954815E6}" destId="{1E8A3800-13ED-4660-9F22-7E4288479F10}" srcOrd="0" destOrd="0" presId="urn:microsoft.com/office/officeart/2005/8/layout/process5"/>
    <dgm:cxn modelId="{D5B64155-A93B-42E5-8235-E8EB71258295}" type="presOf" srcId="{1C01A0A1-E13C-40E4-A802-65FBCFA5B2C6}" destId="{460E3E52-122B-4C0C-AB15-6AEA92471DD4}" srcOrd="0" destOrd="0" presId="urn:microsoft.com/office/officeart/2005/8/layout/process5"/>
    <dgm:cxn modelId="{6158C8A0-E352-4F20-9F8D-FFF13DAA79DE}" srcId="{C0CDDBA7-336E-4686-A93F-212AA9EAB560}" destId="{D2388580-FA65-4796-9D81-421DDEAAD1E8}" srcOrd="11" destOrd="0" parTransId="{5A629A07-73C8-4C5F-8170-5735A450263F}" sibTransId="{24FD392A-709E-4120-89DF-BD528E6EFCAE}"/>
    <dgm:cxn modelId="{E857300B-2D2F-4196-8D61-2DA34FC201F5}" type="presOf" srcId="{3EE6D936-6735-4043-843F-34DA1D68C87D}" destId="{8CA67BD6-C918-4ADC-96F3-A0D034841CF9}" srcOrd="1" destOrd="0" presId="urn:microsoft.com/office/officeart/2005/8/layout/process5"/>
    <dgm:cxn modelId="{7A3AE4AB-74AF-4E09-9401-7B9CAF1EF726}" srcId="{C0CDDBA7-336E-4686-A93F-212AA9EAB560}" destId="{A8A6995E-B1AA-4E84-9FDC-C9A15FA0B773}" srcOrd="12" destOrd="0" parTransId="{18FEB0E2-0D6F-4BB3-9201-1B6FD05511CD}" sibTransId="{6137348B-307F-4B3A-9015-E600DBC5F201}"/>
    <dgm:cxn modelId="{6AC9E528-B717-4D1B-B813-45222A2ECCDE}" type="presOf" srcId="{05795BA5-4428-4331-8BBB-38CE943C8871}" destId="{39B1EFB6-1BA4-4179-969A-2B4E65141C01}" srcOrd="0" destOrd="0" presId="urn:microsoft.com/office/officeart/2005/8/layout/process5"/>
    <dgm:cxn modelId="{B4F85DC2-19C8-40C6-B17A-5CE7F1AF8CB0}" srcId="{C0CDDBA7-336E-4686-A93F-212AA9EAB560}" destId="{C9BFF072-2F4C-44E7-AE7E-C5A8A1B38D2F}" srcOrd="8" destOrd="0" parTransId="{0220BA71-1563-4576-9D8E-BE071F1C6A1A}" sibTransId="{3EE6D936-6735-4043-843F-34DA1D68C87D}"/>
    <dgm:cxn modelId="{DAEA931E-F206-490A-A970-7AA699D50158}" type="presOf" srcId="{1111EA97-F2AF-4A75-A2E0-2AA4F5C37EF3}" destId="{063E0BE1-EC89-428F-AF97-8E1CEB4E79B8}" srcOrd="0" destOrd="0" presId="urn:microsoft.com/office/officeart/2005/8/layout/process5"/>
    <dgm:cxn modelId="{99B95DD4-2C4A-491A-95C0-2C859A78228A}" srcId="{C0CDDBA7-336E-4686-A93F-212AA9EAB560}" destId="{6C201CE9-7721-4ABA-9E89-320E39BBECFF}" srcOrd="2" destOrd="0" parTransId="{82424E4A-4BE9-4CE6-B4EC-8FC19B04F77B}" sibTransId="{1A7DC14F-CC50-4A41-A6FF-F0C0109C81E9}"/>
    <dgm:cxn modelId="{1AC505CC-ED78-46D1-A3A2-5861C89731E0}" type="presOf" srcId="{96F032AA-3E91-4138-BA28-6463F66504D7}" destId="{F076897D-9CC1-4966-A1C0-8F9FE088E42F}" srcOrd="0" destOrd="0" presId="urn:microsoft.com/office/officeart/2005/8/layout/process5"/>
    <dgm:cxn modelId="{DD96DB32-AF40-4C64-9444-80AF337FCF4E}" type="presOf" srcId="{0C7441CC-FAD0-413D-88E3-1288FA4A78D8}" destId="{7C55E70B-EA5A-4AEE-8768-9A4F6E897BD1}" srcOrd="1" destOrd="0" presId="urn:microsoft.com/office/officeart/2005/8/layout/process5"/>
    <dgm:cxn modelId="{30E4E1D9-CF67-434B-8419-1C9A58FE8A01}" srcId="{C0CDDBA7-336E-4686-A93F-212AA9EAB560}" destId="{1C01A0A1-E13C-40E4-A802-65FBCFA5B2C6}" srcOrd="1" destOrd="0" parTransId="{1770BC66-344B-4CCB-84D5-2FFCB89C0761}" sibTransId="{028A069E-272C-4F47-BEB3-57F1638E4133}"/>
    <dgm:cxn modelId="{C4949E06-DD8E-4D15-AE45-6CA7A77698FD}" srcId="{C0CDDBA7-336E-4686-A93F-212AA9EAB560}" destId="{1111EA97-F2AF-4A75-A2E0-2AA4F5C37EF3}" srcOrd="9" destOrd="0" parTransId="{DAF7080E-9C87-4E22-AFA0-AA21FC5DB01E}" sibTransId="{05795BA5-4428-4331-8BBB-38CE943C8871}"/>
    <dgm:cxn modelId="{5F0C4C56-768C-472A-879E-347C55B8E458}" srcId="{C0CDDBA7-336E-4686-A93F-212AA9EAB560}" destId="{EBA95A52-D5DF-4F11-B492-3CC278D72780}" srcOrd="5" destOrd="0" parTransId="{B7312E8F-7137-47C6-B4E1-EF561AA5D0CB}" sibTransId="{0C7441CC-FAD0-413D-88E3-1288FA4A78D8}"/>
    <dgm:cxn modelId="{F2AE1C99-60DF-48E8-8880-685E7E37510C}" type="presOf" srcId="{C0CDDBA7-336E-4686-A93F-212AA9EAB560}" destId="{ECD7AC8F-513A-4FFB-858C-E16B827D53B1}" srcOrd="0" destOrd="0" presId="urn:microsoft.com/office/officeart/2005/8/layout/process5"/>
    <dgm:cxn modelId="{FD7F3E99-B945-4E74-81DC-B2E73B09BAB6}" type="presOf" srcId="{3B8B249D-F414-4427-B2A4-6E6B758FBF32}" destId="{FF100E23-56E2-42B1-B01C-D5C0AC762F90}" srcOrd="0" destOrd="0" presId="urn:microsoft.com/office/officeart/2005/8/layout/process5"/>
    <dgm:cxn modelId="{BD26D664-DFAE-45FB-AABF-BD3785A194D1}" type="presOf" srcId="{B8AA7F00-1D0D-4A3D-AFAF-3AFFA7786161}" destId="{BEC2F547-1008-4D2B-80BA-FE29A6491B44}" srcOrd="1" destOrd="0" presId="urn:microsoft.com/office/officeart/2005/8/layout/process5"/>
    <dgm:cxn modelId="{297B1B2C-95C9-4113-90DB-FE228DA5F395}" srcId="{C0CDDBA7-336E-4686-A93F-212AA9EAB560}" destId="{FCCF08E2-D041-4200-8399-6D1BBF6E5BE7}" srcOrd="0" destOrd="0" parTransId="{52805C1C-6BA2-4C9D-9B7A-F72AAF95BF79}" sibTransId="{241D2CE6-9500-45FC-92F0-7BA87ECD18BE}"/>
    <dgm:cxn modelId="{EBB347C2-12CB-4489-ABC5-C013FE6B02A1}" type="presOf" srcId="{2B5302AE-B233-4A0C-8555-911E954815E6}" destId="{5335C283-A325-4599-98A2-0FD041DDFF26}" srcOrd="1" destOrd="0" presId="urn:microsoft.com/office/officeart/2005/8/layout/process5"/>
    <dgm:cxn modelId="{41156FE3-73F5-474B-967A-E54DC4E79D9E}" type="presOf" srcId="{05795BA5-4428-4331-8BBB-38CE943C8871}" destId="{958D8524-C649-4894-87F3-EA824BD1CAEC}" srcOrd="1" destOrd="0" presId="urn:microsoft.com/office/officeart/2005/8/layout/process5"/>
    <dgm:cxn modelId="{48602A2F-5345-4631-969E-5F8E031A7428}" type="presOf" srcId="{1A7DC14F-CC50-4A41-A6FF-F0C0109C81E9}" destId="{8F815CA4-64C7-4544-AC4A-2B3FDBF60AB1}" srcOrd="1" destOrd="0" presId="urn:microsoft.com/office/officeart/2005/8/layout/process5"/>
    <dgm:cxn modelId="{75C9800B-2CD7-4EF8-9316-7B6CF8C09377}" srcId="{C0CDDBA7-336E-4686-A93F-212AA9EAB560}" destId="{6899D841-E790-4B0E-B840-755B303EFE82}" srcOrd="10" destOrd="0" parTransId="{08B79DF4-9612-4C8C-B46B-324C09081D04}" sibTransId="{2B5302AE-B233-4A0C-8555-911E954815E6}"/>
    <dgm:cxn modelId="{BABD0462-666A-42D1-8BC1-87018B9CF691}" type="presOf" srcId="{24FD392A-709E-4120-89DF-BD528E6EFCAE}" destId="{5E94068F-D437-4553-9F95-C02727844AAD}" srcOrd="1" destOrd="0" presId="urn:microsoft.com/office/officeart/2005/8/layout/process5"/>
    <dgm:cxn modelId="{1E2F1DB1-5BA0-41BA-9D3F-E10036956F7B}" type="presOf" srcId="{D2388580-FA65-4796-9D81-421DDEAAD1E8}" destId="{4FDB66CF-7E47-4F7F-B57B-B0A54C101654}" srcOrd="0" destOrd="0" presId="urn:microsoft.com/office/officeart/2005/8/layout/process5"/>
    <dgm:cxn modelId="{417C54D3-230A-4B02-B982-FFE92951F8C3}" type="presOf" srcId="{1A7DC14F-CC50-4A41-A6FF-F0C0109C81E9}" destId="{F4B8D1FA-EF4B-48D7-9126-E47322D218E0}" srcOrd="0" destOrd="0" presId="urn:microsoft.com/office/officeart/2005/8/layout/process5"/>
    <dgm:cxn modelId="{054349E9-A243-4234-88FD-5BD0E98F774E}" srcId="{C0CDDBA7-336E-4686-A93F-212AA9EAB560}" destId="{B33A4C5B-735F-46D8-9BBB-F64B3667C0C3}" srcOrd="6" destOrd="0" parTransId="{8276E840-6151-48A8-9E2D-36AB9B94BAD9}" sibTransId="{B8AA7F00-1D0D-4A3D-AFAF-3AFFA7786161}"/>
    <dgm:cxn modelId="{D0391187-2685-496E-9D19-431305EC9B93}" type="presOf" srcId="{0C7441CC-FAD0-413D-88E3-1288FA4A78D8}" destId="{FC98D326-CA1D-457C-BDA5-D5061CA475A2}" srcOrd="0" destOrd="0" presId="urn:microsoft.com/office/officeart/2005/8/layout/process5"/>
    <dgm:cxn modelId="{7C717AF0-3063-478F-AB24-5D555216DCE4}" type="presOf" srcId="{EBA95A52-D5DF-4F11-B492-3CC278D72780}" destId="{0E9EA71E-1A21-4B09-96B2-8A0778716F2E}" srcOrd="0" destOrd="0" presId="urn:microsoft.com/office/officeart/2005/8/layout/process5"/>
    <dgm:cxn modelId="{3241FA66-EC28-40B9-884A-120F980B7363}" type="presOf" srcId="{24FD392A-709E-4120-89DF-BD528E6EFCAE}" destId="{27173819-6F0E-4870-AF16-BBB827B83D6F}" srcOrd="0" destOrd="0" presId="urn:microsoft.com/office/officeart/2005/8/layout/process5"/>
    <dgm:cxn modelId="{9321ECA9-A704-4291-BBCF-4F06FF8AF234}" type="presOf" srcId="{028A069E-272C-4F47-BEB3-57F1638E4133}" destId="{7DEFF765-A750-43D6-80DE-3C95C364F6BD}" srcOrd="0" destOrd="0" presId="urn:microsoft.com/office/officeart/2005/8/layout/process5"/>
    <dgm:cxn modelId="{7A6BB26E-3896-463C-B6E0-B2FB4AFB2610}" type="presOf" srcId="{241D2CE6-9500-45FC-92F0-7BA87ECD18BE}" destId="{1877388F-AB50-419F-BEC9-FA36835B1379}" srcOrd="0" destOrd="0" presId="urn:microsoft.com/office/officeart/2005/8/layout/process5"/>
    <dgm:cxn modelId="{39041B2E-791C-4EB5-A390-87AC290113AE}" srcId="{C0CDDBA7-336E-4686-A93F-212AA9EAB560}" destId="{96F032AA-3E91-4138-BA28-6463F66504D7}" srcOrd="4" destOrd="0" parTransId="{7E3B9453-3903-4AB8-80CC-58817C1A3F8A}" sibTransId="{3B8B249D-F414-4427-B2A4-6E6B758FBF32}"/>
    <dgm:cxn modelId="{A293568E-8266-434C-8E1F-6F3694CDBF2E}" type="presParOf" srcId="{ECD7AC8F-513A-4FFB-858C-E16B827D53B1}" destId="{1D5C07B1-89AB-4AA5-90A2-4A0FB1E51F22}" srcOrd="0" destOrd="0" presId="urn:microsoft.com/office/officeart/2005/8/layout/process5"/>
    <dgm:cxn modelId="{632C89D8-CF14-48BA-A94E-6BAFE20F62EE}" type="presParOf" srcId="{ECD7AC8F-513A-4FFB-858C-E16B827D53B1}" destId="{1877388F-AB50-419F-BEC9-FA36835B1379}" srcOrd="1" destOrd="0" presId="urn:microsoft.com/office/officeart/2005/8/layout/process5"/>
    <dgm:cxn modelId="{E4D11795-C5EE-44B4-A5C7-A5E4CBDB89DA}" type="presParOf" srcId="{1877388F-AB50-419F-BEC9-FA36835B1379}" destId="{32B77060-ED9A-438F-AE5E-89D79110BE6E}" srcOrd="0" destOrd="0" presId="urn:microsoft.com/office/officeart/2005/8/layout/process5"/>
    <dgm:cxn modelId="{ACE1ED8C-5B9C-4161-8734-5A8782A8C30C}" type="presParOf" srcId="{ECD7AC8F-513A-4FFB-858C-E16B827D53B1}" destId="{460E3E52-122B-4C0C-AB15-6AEA92471DD4}" srcOrd="2" destOrd="0" presId="urn:microsoft.com/office/officeart/2005/8/layout/process5"/>
    <dgm:cxn modelId="{2E179B95-BE2A-4BE9-B338-9E77EC421AC8}" type="presParOf" srcId="{ECD7AC8F-513A-4FFB-858C-E16B827D53B1}" destId="{7DEFF765-A750-43D6-80DE-3C95C364F6BD}" srcOrd="3" destOrd="0" presId="urn:microsoft.com/office/officeart/2005/8/layout/process5"/>
    <dgm:cxn modelId="{72E76367-40CD-4C52-8665-B74D19FD9762}" type="presParOf" srcId="{7DEFF765-A750-43D6-80DE-3C95C364F6BD}" destId="{B5B2E2D6-2BA1-44B3-9EFC-B01656CB1DE6}" srcOrd="0" destOrd="0" presId="urn:microsoft.com/office/officeart/2005/8/layout/process5"/>
    <dgm:cxn modelId="{A225F142-DE3F-4DA5-84B8-FCBCF7373815}" type="presParOf" srcId="{ECD7AC8F-513A-4FFB-858C-E16B827D53B1}" destId="{78C68E18-28DE-4132-92A8-FD1CB13EB949}" srcOrd="4" destOrd="0" presId="urn:microsoft.com/office/officeart/2005/8/layout/process5"/>
    <dgm:cxn modelId="{4E5ECBAF-534A-4C28-8537-9F32CE8F38B8}" type="presParOf" srcId="{ECD7AC8F-513A-4FFB-858C-E16B827D53B1}" destId="{F4B8D1FA-EF4B-48D7-9126-E47322D218E0}" srcOrd="5" destOrd="0" presId="urn:microsoft.com/office/officeart/2005/8/layout/process5"/>
    <dgm:cxn modelId="{EE7378FC-74A2-4EB0-97D7-8A599B14846C}" type="presParOf" srcId="{F4B8D1FA-EF4B-48D7-9126-E47322D218E0}" destId="{8F815CA4-64C7-4544-AC4A-2B3FDBF60AB1}" srcOrd="0" destOrd="0" presId="urn:microsoft.com/office/officeart/2005/8/layout/process5"/>
    <dgm:cxn modelId="{C321FC75-92EA-4356-87EF-780A04BD247D}" type="presParOf" srcId="{ECD7AC8F-513A-4FFB-858C-E16B827D53B1}" destId="{214A908F-0E7B-46A7-A590-9D3FE20E66A3}" srcOrd="6" destOrd="0" presId="urn:microsoft.com/office/officeart/2005/8/layout/process5"/>
    <dgm:cxn modelId="{388BB7D0-E958-4FA0-8495-E4A12C97F871}" type="presParOf" srcId="{ECD7AC8F-513A-4FFB-858C-E16B827D53B1}" destId="{51CD3B92-5A55-4DB4-B3BD-963FF5595D5E}" srcOrd="7" destOrd="0" presId="urn:microsoft.com/office/officeart/2005/8/layout/process5"/>
    <dgm:cxn modelId="{BCA20666-0FE2-41FC-A683-975AEC0F6FD5}" type="presParOf" srcId="{51CD3B92-5A55-4DB4-B3BD-963FF5595D5E}" destId="{1AFF9E40-1AF1-4B75-BF81-E14CF5F1C790}" srcOrd="0" destOrd="0" presId="urn:microsoft.com/office/officeart/2005/8/layout/process5"/>
    <dgm:cxn modelId="{CF50729D-BD70-4BF9-865F-7F50C1691731}" type="presParOf" srcId="{ECD7AC8F-513A-4FFB-858C-E16B827D53B1}" destId="{F076897D-9CC1-4966-A1C0-8F9FE088E42F}" srcOrd="8" destOrd="0" presId="urn:microsoft.com/office/officeart/2005/8/layout/process5"/>
    <dgm:cxn modelId="{07ED3038-5A2F-4813-AAFF-5998FEF26EC0}" type="presParOf" srcId="{ECD7AC8F-513A-4FFB-858C-E16B827D53B1}" destId="{FF100E23-56E2-42B1-B01C-D5C0AC762F90}" srcOrd="9" destOrd="0" presId="urn:microsoft.com/office/officeart/2005/8/layout/process5"/>
    <dgm:cxn modelId="{37D4FE47-231E-422C-8ED4-FAB3ACE9C6DC}" type="presParOf" srcId="{FF100E23-56E2-42B1-B01C-D5C0AC762F90}" destId="{401A642D-458A-4FC8-81F2-AFDC51644B18}" srcOrd="0" destOrd="0" presId="urn:microsoft.com/office/officeart/2005/8/layout/process5"/>
    <dgm:cxn modelId="{62CEFE1F-319E-4765-8A44-B24721F450E2}" type="presParOf" srcId="{ECD7AC8F-513A-4FFB-858C-E16B827D53B1}" destId="{0E9EA71E-1A21-4B09-96B2-8A0778716F2E}" srcOrd="10" destOrd="0" presId="urn:microsoft.com/office/officeart/2005/8/layout/process5"/>
    <dgm:cxn modelId="{7E70D939-7297-47CD-951F-D19CD4042CD4}" type="presParOf" srcId="{ECD7AC8F-513A-4FFB-858C-E16B827D53B1}" destId="{FC98D326-CA1D-457C-BDA5-D5061CA475A2}" srcOrd="11" destOrd="0" presId="urn:microsoft.com/office/officeart/2005/8/layout/process5"/>
    <dgm:cxn modelId="{943ECEBF-49E9-4707-8058-9F19CC3F1B13}" type="presParOf" srcId="{FC98D326-CA1D-457C-BDA5-D5061CA475A2}" destId="{7C55E70B-EA5A-4AEE-8768-9A4F6E897BD1}" srcOrd="0" destOrd="0" presId="urn:microsoft.com/office/officeart/2005/8/layout/process5"/>
    <dgm:cxn modelId="{4E43D3CF-DE86-4E3E-82B9-227B9C1A6EE7}" type="presParOf" srcId="{ECD7AC8F-513A-4FFB-858C-E16B827D53B1}" destId="{06383FC1-B5D1-4326-AEBB-C82F06D7EF64}" srcOrd="12" destOrd="0" presId="urn:microsoft.com/office/officeart/2005/8/layout/process5"/>
    <dgm:cxn modelId="{EF176C5C-C806-460F-899E-9709A01D21E3}" type="presParOf" srcId="{ECD7AC8F-513A-4FFB-858C-E16B827D53B1}" destId="{B1520CA6-4A75-4DD7-AC22-AE29004EADC3}" srcOrd="13" destOrd="0" presId="urn:microsoft.com/office/officeart/2005/8/layout/process5"/>
    <dgm:cxn modelId="{DC497294-2F2C-4176-937B-6DB00BC9BA02}" type="presParOf" srcId="{B1520CA6-4A75-4DD7-AC22-AE29004EADC3}" destId="{BEC2F547-1008-4D2B-80BA-FE29A6491B44}" srcOrd="0" destOrd="0" presId="urn:microsoft.com/office/officeart/2005/8/layout/process5"/>
    <dgm:cxn modelId="{D2E6C3AC-B963-42DA-8EE4-561C60AB00F5}" type="presParOf" srcId="{ECD7AC8F-513A-4FFB-858C-E16B827D53B1}" destId="{7A66FAB1-8E58-4A0F-A8CD-15982CEE76F3}" srcOrd="14" destOrd="0" presId="urn:microsoft.com/office/officeart/2005/8/layout/process5"/>
    <dgm:cxn modelId="{0A98FF4A-A060-49A6-8994-0A6BCF3BD7B0}" type="presParOf" srcId="{ECD7AC8F-513A-4FFB-858C-E16B827D53B1}" destId="{7FD90F54-1916-441A-8A63-4219853F7F61}" srcOrd="15" destOrd="0" presId="urn:microsoft.com/office/officeart/2005/8/layout/process5"/>
    <dgm:cxn modelId="{48F1F27D-B384-439E-82A8-ADE8F7B898CE}" type="presParOf" srcId="{7FD90F54-1916-441A-8A63-4219853F7F61}" destId="{55EA9E24-377D-4473-97BF-0DE84E963A36}" srcOrd="0" destOrd="0" presId="urn:microsoft.com/office/officeart/2005/8/layout/process5"/>
    <dgm:cxn modelId="{C20D03B0-50D7-454B-AD2C-D39624F28178}" type="presParOf" srcId="{ECD7AC8F-513A-4FFB-858C-E16B827D53B1}" destId="{60B359A0-5497-45DE-973E-3D53705548BB}" srcOrd="16" destOrd="0" presId="urn:microsoft.com/office/officeart/2005/8/layout/process5"/>
    <dgm:cxn modelId="{A1ABCA98-88FF-49BF-9BF8-8EE448363E21}" type="presParOf" srcId="{ECD7AC8F-513A-4FFB-858C-E16B827D53B1}" destId="{BC084393-2639-4602-BA52-7E8418AD6E02}" srcOrd="17" destOrd="0" presId="urn:microsoft.com/office/officeart/2005/8/layout/process5"/>
    <dgm:cxn modelId="{6FABE7F9-4CED-4860-8A07-4EB3986FC4A2}" type="presParOf" srcId="{BC084393-2639-4602-BA52-7E8418AD6E02}" destId="{8CA67BD6-C918-4ADC-96F3-A0D034841CF9}" srcOrd="0" destOrd="0" presId="urn:microsoft.com/office/officeart/2005/8/layout/process5"/>
    <dgm:cxn modelId="{19864137-FDBC-406B-B664-011245C70FD0}" type="presParOf" srcId="{ECD7AC8F-513A-4FFB-858C-E16B827D53B1}" destId="{063E0BE1-EC89-428F-AF97-8E1CEB4E79B8}" srcOrd="18" destOrd="0" presId="urn:microsoft.com/office/officeart/2005/8/layout/process5"/>
    <dgm:cxn modelId="{041A6285-D9E0-480A-86E6-7F43DF3CDF5A}" type="presParOf" srcId="{ECD7AC8F-513A-4FFB-858C-E16B827D53B1}" destId="{39B1EFB6-1BA4-4179-969A-2B4E65141C01}" srcOrd="19" destOrd="0" presId="urn:microsoft.com/office/officeart/2005/8/layout/process5"/>
    <dgm:cxn modelId="{4E95F436-763D-4ED0-8A9A-09D73933EE46}" type="presParOf" srcId="{39B1EFB6-1BA4-4179-969A-2B4E65141C01}" destId="{958D8524-C649-4894-87F3-EA824BD1CAEC}" srcOrd="0" destOrd="0" presId="urn:microsoft.com/office/officeart/2005/8/layout/process5"/>
    <dgm:cxn modelId="{249BC6C9-333E-40A5-885E-24D7CE8E97D6}" type="presParOf" srcId="{ECD7AC8F-513A-4FFB-858C-E16B827D53B1}" destId="{D264A27B-C471-4F2B-B770-AF914E6FD768}" srcOrd="20" destOrd="0" presId="urn:microsoft.com/office/officeart/2005/8/layout/process5"/>
    <dgm:cxn modelId="{6EDF9946-2E6B-45F3-A048-D22271C059DC}" type="presParOf" srcId="{ECD7AC8F-513A-4FFB-858C-E16B827D53B1}" destId="{1E8A3800-13ED-4660-9F22-7E4288479F10}" srcOrd="21" destOrd="0" presId="urn:microsoft.com/office/officeart/2005/8/layout/process5"/>
    <dgm:cxn modelId="{EBA3A89A-6AA0-4F22-9A48-FC8DB2F1F54E}" type="presParOf" srcId="{1E8A3800-13ED-4660-9F22-7E4288479F10}" destId="{5335C283-A325-4599-98A2-0FD041DDFF26}" srcOrd="0" destOrd="0" presId="urn:microsoft.com/office/officeart/2005/8/layout/process5"/>
    <dgm:cxn modelId="{3B4E294A-F997-4869-9B69-0888542FE0E1}" type="presParOf" srcId="{ECD7AC8F-513A-4FFB-858C-E16B827D53B1}" destId="{4FDB66CF-7E47-4F7F-B57B-B0A54C101654}" srcOrd="22" destOrd="0" presId="urn:microsoft.com/office/officeart/2005/8/layout/process5"/>
    <dgm:cxn modelId="{F595AADF-CD2A-4F05-9AE6-2E414E97B11B}" type="presParOf" srcId="{ECD7AC8F-513A-4FFB-858C-E16B827D53B1}" destId="{27173819-6F0E-4870-AF16-BBB827B83D6F}" srcOrd="23" destOrd="0" presId="urn:microsoft.com/office/officeart/2005/8/layout/process5"/>
    <dgm:cxn modelId="{A2D9F3E0-410F-430A-A4E0-5F9E426F5E00}" type="presParOf" srcId="{27173819-6F0E-4870-AF16-BBB827B83D6F}" destId="{5E94068F-D437-4553-9F95-C02727844AAD}" srcOrd="0" destOrd="0" presId="urn:microsoft.com/office/officeart/2005/8/layout/process5"/>
    <dgm:cxn modelId="{76F84183-400A-4D15-854C-91587748064A}" type="presParOf" srcId="{ECD7AC8F-513A-4FFB-858C-E16B827D53B1}" destId="{3ED5ACA1-1F58-4E27-BCA2-A825848FAA6C}" srcOrd="2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1F61C4-591B-4E43-9A06-DF06B94EEBE4}">
      <dsp:nvSpPr>
        <dsp:cNvPr id="0" name=""/>
        <dsp:cNvSpPr/>
      </dsp:nvSpPr>
      <dsp:spPr>
        <a:xfrm>
          <a:off x="829014" y="1230"/>
          <a:ext cx="1631360" cy="8156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90000">
              <a:schemeClr val="accent4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Consultor experto</a:t>
          </a:r>
          <a:endParaRPr lang="es-MX" sz="2500" kern="1200" dirty="0"/>
        </a:p>
      </dsp:txBody>
      <dsp:txXfrm>
        <a:off x="852904" y="25120"/>
        <a:ext cx="1583580" cy="767900"/>
      </dsp:txXfrm>
    </dsp:sp>
    <dsp:sp modelId="{F3A9FAC7-CC32-4546-8BD0-4C3EC1ACEBF0}">
      <dsp:nvSpPr>
        <dsp:cNvPr id="0" name=""/>
        <dsp:cNvSpPr/>
      </dsp:nvSpPr>
      <dsp:spPr>
        <a:xfrm>
          <a:off x="992151" y="816911"/>
          <a:ext cx="163136" cy="6117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1760"/>
              </a:lnTo>
              <a:lnTo>
                <a:pt x="163136" y="61176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188FA9-E275-4698-81EA-4AD68EF19A63}">
      <dsp:nvSpPr>
        <dsp:cNvPr id="0" name=""/>
        <dsp:cNvSpPr/>
      </dsp:nvSpPr>
      <dsp:spPr>
        <a:xfrm>
          <a:off x="1155287" y="1020831"/>
          <a:ext cx="1305088" cy="8156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/>
            <a:t>Proporciona Información al cliente</a:t>
          </a:r>
          <a:endParaRPr lang="es-MX" sz="1200" b="1" kern="1200" dirty="0"/>
        </a:p>
      </dsp:txBody>
      <dsp:txXfrm>
        <a:off x="1179177" y="1044721"/>
        <a:ext cx="1257308" cy="767900"/>
      </dsp:txXfrm>
    </dsp:sp>
    <dsp:sp modelId="{22960DBA-95DE-4EE8-BF22-955D6A1E16D8}">
      <dsp:nvSpPr>
        <dsp:cNvPr id="0" name=""/>
        <dsp:cNvSpPr/>
      </dsp:nvSpPr>
      <dsp:spPr>
        <a:xfrm>
          <a:off x="992151" y="816911"/>
          <a:ext cx="163136" cy="1631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1360"/>
              </a:lnTo>
              <a:lnTo>
                <a:pt x="163136" y="163136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868565-9946-4BC9-93C6-21723B2BEB99}">
      <dsp:nvSpPr>
        <dsp:cNvPr id="0" name=""/>
        <dsp:cNvSpPr/>
      </dsp:nvSpPr>
      <dsp:spPr>
        <a:xfrm>
          <a:off x="1155287" y="2040431"/>
          <a:ext cx="1305088" cy="8156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-2412125"/>
              <a:satOff val="6165"/>
              <a:lumOff val="-616"/>
              <a:alphaOff val="0"/>
            </a:schemeClr>
          </a:solidFill>
          <a:prstDash val="solid"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/>
            <a:t>Es el experto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/>
            <a:t>Es asesor</a:t>
          </a:r>
          <a:endParaRPr lang="es-MX" sz="1200" b="1" kern="1200" dirty="0"/>
        </a:p>
      </dsp:txBody>
      <dsp:txXfrm>
        <a:off x="1179177" y="2064321"/>
        <a:ext cx="1257308" cy="767900"/>
      </dsp:txXfrm>
    </dsp:sp>
    <dsp:sp modelId="{0043C73E-B98B-4EAF-8E2F-D8680087EB6E}">
      <dsp:nvSpPr>
        <dsp:cNvPr id="0" name=""/>
        <dsp:cNvSpPr/>
      </dsp:nvSpPr>
      <dsp:spPr>
        <a:xfrm>
          <a:off x="992151" y="816911"/>
          <a:ext cx="163136" cy="26509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0961"/>
              </a:lnTo>
              <a:lnTo>
                <a:pt x="163136" y="2650961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21BC07-AC8C-4E4D-9D17-A64FC4C42D67}">
      <dsp:nvSpPr>
        <dsp:cNvPr id="0" name=""/>
        <dsp:cNvSpPr/>
      </dsp:nvSpPr>
      <dsp:spPr>
        <a:xfrm>
          <a:off x="1155287" y="3060032"/>
          <a:ext cx="1305088" cy="8156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-4824250"/>
              <a:satOff val="12330"/>
              <a:lumOff val="-1232"/>
              <a:alphaOff val="0"/>
            </a:schemeClr>
          </a:solidFill>
          <a:prstDash val="solid"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/>
            <a:t>Domina un tema específico</a:t>
          </a:r>
        </a:p>
      </dsp:txBody>
      <dsp:txXfrm>
        <a:off x="1179177" y="3083922"/>
        <a:ext cx="1257308" cy="767900"/>
      </dsp:txXfrm>
    </dsp:sp>
    <dsp:sp modelId="{424C6A78-ECEE-4D7F-9845-F2BA0EAB456C}">
      <dsp:nvSpPr>
        <dsp:cNvPr id="0" name=""/>
        <dsp:cNvSpPr/>
      </dsp:nvSpPr>
      <dsp:spPr>
        <a:xfrm>
          <a:off x="992151" y="816911"/>
          <a:ext cx="163136" cy="3670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0562"/>
              </a:lnTo>
              <a:lnTo>
                <a:pt x="163136" y="3670562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29098D-440E-480C-B6E8-D5C80A0127BA}">
      <dsp:nvSpPr>
        <dsp:cNvPr id="0" name=""/>
        <dsp:cNvSpPr/>
      </dsp:nvSpPr>
      <dsp:spPr>
        <a:xfrm>
          <a:off x="1155287" y="4079632"/>
          <a:ext cx="1305088" cy="8156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-7236374"/>
              <a:satOff val="18495"/>
              <a:lumOff val="-1848"/>
              <a:alphaOff val="0"/>
            </a:schemeClr>
          </a:solidFill>
          <a:prstDash val="solid"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/>
            <a:t>Plantea soluciones alternativas en función del contexto de la organización</a:t>
          </a:r>
        </a:p>
      </dsp:txBody>
      <dsp:txXfrm>
        <a:off x="1179177" y="4103522"/>
        <a:ext cx="1257308" cy="767900"/>
      </dsp:txXfrm>
    </dsp:sp>
    <dsp:sp modelId="{E6B10865-C483-4631-BC76-6EAB348F6465}">
      <dsp:nvSpPr>
        <dsp:cNvPr id="0" name=""/>
        <dsp:cNvSpPr/>
      </dsp:nvSpPr>
      <dsp:spPr>
        <a:xfrm>
          <a:off x="2868216" y="1230"/>
          <a:ext cx="1631360" cy="8156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16884873"/>
                <a:satOff val="43154"/>
                <a:lumOff val="-4313"/>
                <a:alphaOff val="0"/>
              </a:schemeClr>
            </a:gs>
            <a:gs pos="90000">
              <a:schemeClr val="accent4">
                <a:hueOff val="-16884873"/>
                <a:satOff val="43154"/>
                <a:lumOff val="-4313"/>
                <a:alphaOff val="0"/>
                <a:shade val="100000"/>
              </a:schemeClr>
            </a:gs>
            <a:gs pos="100000">
              <a:schemeClr val="accent4">
                <a:hueOff val="-16884873"/>
                <a:satOff val="43154"/>
                <a:lumOff val="-4313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Consultor de proceso</a:t>
          </a:r>
        </a:p>
      </dsp:txBody>
      <dsp:txXfrm>
        <a:off x="2892106" y="25120"/>
        <a:ext cx="1583580" cy="767900"/>
      </dsp:txXfrm>
    </dsp:sp>
    <dsp:sp modelId="{06ADB3A8-11D5-4747-9258-3061B0DA0736}">
      <dsp:nvSpPr>
        <dsp:cNvPr id="0" name=""/>
        <dsp:cNvSpPr/>
      </dsp:nvSpPr>
      <dsp:spPr>
        <a:xfrm>
          <a:off x="3031352" y="816911"/>
          <a:ext cx="163136" cy="6117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1760"/>
              </a:lnTo>
              <a:lnTo>
                <a:pt x="163136" y="61176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4E1987-C934-4E26-859D-5F162C53BCCB}">
      <dsp:nvSpPr>
        <dsp:cNvPr id="0" name=""/>
        <dsp:cNvSpPr/>
      </dsp:nvSpPr>
      <dsp:spPr>
        <a:xfrm>
          <a:off x="3194488" y="1020831"/>
          <a:ext cx="1305088" cy="8156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-9648499"/>
              <a:satOff val="24659"/>
              <a:lumOff val="-2465"/>
              <a:alphaOff val="0"/>
            </a:schemeClr>
          </a:solidFill>
          <a:prstDash val="solid"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/>
            <a:t>Facilita un proceso para que el cliente tome sus propias decisiones</a:t>
          </a:r>
        </a:p>
      </dsp:txBody>
      <dsp:txXfrm>
        <a:off x="3218378" y="1044721"/>
        <a:ext cx="1257308" cy="767900"/>
      </dsp:txXfrm>
    </dsp:sp>
    <dsp:sp modelId="{49D528A1-7564-46ED-8CCB-DAD6A47E363D}">
      <dsp:nvSpPr>
        <dsp:cNvPr id="0" name=""/>
        <dsp:cNvSpPr/>
      </dsp:nvSpPr>
      <dsp:spPr>
        <a:xfrm>
          <a:off x="3031352" y="816911"/>
          <a:ext cx="163136" cy="1631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1360"/>
              </a:lnTo>
              <a:lnTo>
                <a:pt x="163136" y="163136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01CA48-1A7E-4AB3-86FB-A2A097FEB939}">
      <dsp:nvSpPr>
        <dsp:cNvPr id="0" name=""/>
        <dsp:cNvSpPr/>
      </dsp:nvSpPr>
      <dsp:spPr>
        <a:xfrm>
          <a:off x="3194488" y="2040431"/>
          <a:ext cx="1305088" cy="8156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-12060623"/>
              <a:satOff val="30824"/>
              <a:lumOff val="-3081"/>
              <a:alphaOff val="0"/>
            </a:schemeClr>
          </a:solidFill>
          <a:prstDash val="solid"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/>
            <a:t>Consultor = Facilitador</a:t>
          </a:r>
        </a:p>
      </dsp:txBody>
      <dsp:txXfrm>
        <a:off x="3218378" y="2064321"/>
        <a:ext cx="1257308" cy="767900"/>
      </dsp:txXfrm>
    </dsp:sp>
    <dsp:sp modelId="{A8503C8A-C176-46D5-BDD1-8E9562831387}">
      <dsp:nvSpPr>
        <dsp:cNvPr id="0" name=""/>
        <dsp:cNvSpPr/>
      </dsp:nvSpPr>
      <dsp:spPr>
        <a:xfrm>
          <a:off x="3031352" y="816911"/>
          <a:ext cx="163136" cy="26509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0961"/>
              </a:lnTo>
              <a:lnTo>
                <a:pt x="163136" y="2650961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51A7F9-6F20-48A6-ABAC-23DCFC1EC0CD}">
      <dsp:nvSpPr>
        <dsp:cNvPr id="0" name=""/>
        <dsp:cNvSpPr/>
      </dsp:nvSpPr>
      <dsp:spPr>
        <a:xfrm>
          <a:off x="3194488" y="3060032"/>
          <a:ext cx="1305088" cy="8156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-14472749"/>
              <a:satOff val="36989"/>
              <a:lumOff val="-3697"/>
              <a:alphaOff val="0"/>
            </a:schemeClr>
          </a:solidFill>
          <a:prstDash val="solid"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/>
            <a:t>Cliente = Experto</a:t>
          </a:r>
        </a:p>
      </dsp:txBody>
      <dsp:txXfrm>
        <a:off x="3218378" y="3083922"/>
        <a:ext cx="1257308" cy="767900"/>
      </dsp:txXfrm>
    </dsp:sp>
    <dsp:sp modelId="{8368DCC0-E7B0-49DF-A8BA-050334C0DB27}">
      <dsp:nvSpPr>
        <dsp:cNvPr id="0" name=""/>
        <dsp:cNvSpPr/>
      </dsp:nvSpPr>
      <dsp:spPr>
        <a:xfrm>
          <a:off x="3031352" y="816911"/>
          <a:ext cx="163136" cy="3670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0562"/>
              </a:lnTo>
              <a:lnTo>
                <a:pt x="163136" y="3670562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EACAEA-9967-46E4-B9D8-ABC068795036}">
      <dsp:nvSpPr>
        <dsp:cNvPr id="0" name=""/>
        <dsp:cNvSpPr/>
      </dsp:nvSpPr>
      <dsp:spPr>
        <a:xfrm>
          <a:off x="3194488" y="4079632"/>
          <a:ext cx="1305088" cy="8156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-16884873"/>
              <a:satOff val="43154"/>
              <a:lumOff val="-4313"/>
              <a:alphaOff val="0"/>
            </a:schemeClr>
          </a:solidFill>
          <a:prstDash val="solid"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/>
            <a:t>Acompaña a la organización en la implantación de un solución adecuada</a:t>
          </a:r>
        </a:p>
      </dsp:txBody>
      <dsp:txXfrm>
        <a:off x="3218378" y="4103522"/>
        <a:ext cx="1257308" cy="7679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16E93B-99A3-4845-972C-DCEDC2EDBEBC}">
      <dsp:nvSpPr>
        <dsp:cNvPr id="0" name=""/>
        <dsp:cNvSpPr/>
      </dsp:nvSpPr>
      <dsp:spPr>
        <a:xfrm>
          <a:off x="1892640" y="1082"/>
          <a:ext cx="1373242" cy="137631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b="1" kern="1200" dirty="0" smtClean="0"/>
            <a:t>Precio de venta</a:t>
          </a:r>
          <a:endParaRPr lang="es-MX" sz="1900" b="1" kern="1200" dirty="0"/>
        </a:p>
      </dsp:txBody>
      <dsp:txXfrm>
        <a:off x="2093747" y="202639"/>
        <a:ext cx="971028" cy="973201"/>
      </dsp:txXfrm>
    </dsp:sp>
    <dsp:sp modelId="{966CD059-7DF7-4559-93B5-A2A19FE729B1}">
      <dsp:nvSpPr>
        <dsp:cNvPr id="0" name=""/>
        <dsp:cNvSpPr/>
      </dsp:nvSpPr>
      <dsp:spPr>
        <a:xfrm>
          <a:off x="2443828" y="1415319"/>
          <a:ext cx="270868" cy="270868"/>
        </a:xfrm>
        <a:prstGeom prst="mathMinus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b="1" kern="1200"/>
        </a:p>
      </dsp:txBody>
      <dsp:txXfrm>
        <a:off x="2479732" y="1518899"/>
        <a:ext cx="199060" cy="63708"/>
      </dsp:txXfrm>
    </dsp:sp>
    <dsp:sp modelId="{EFF9DF13-9109-4648-A9B1-8640A2D4B2E0}">
      <dsp:nvSpPr>
        <dsp:cNvPr id="0" name=""/>
        <dsp:cNvSpPr/>
      </dsp:nvSpPr>
      <dsp:spPr>
        <a:xfrm>
          <a:off x="1892640" y="1724110"/>
          <a:ext cx="1373242" cy="1376315"/>
        </a:xfrm>
        <a:prstGeom prst="ellipse">
          <a:avLst/>
        </a:prstGeom>
        <a:solidFill>
          <a:schemeClr val="accent3">
            <a:hueOff val="5119456"/>
            <a:satOff val="-23529"/>
            <a:lumOff val="5490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b="1" kern="1200" dirty="0" smtClean="0"/>
            <a:t>Costo de los servicios</a:t>
          </a:r>
          <a:endParaRPr lang="es-MX" sz="1900" b="1" kern="1200" dirty="0"/>
        </a:p>
      </dsp:txBody>
      <dsp:txXfrm>
        <a:off x="2093747" y="1925667"/>
        <a:ext cx="971028" cy="973201"/>
      </dsp:txXfrm>
    </dsp:sp>
    <dsp:sp modelId="{A1C745B2-E535-4491-AC70-3D2F98EE00F9}">
      <dsp:nvSpPr>
        <dsp:cNvPr id="0" name=""/>
        <dsp:cNvSpPr/>
      </dsp:nvSpPr>
      <dsp:spPr>
        <a:xfrm>
          <a:off x="2443828" y="3138347"/>
          <a:ext cx="270868" cy="270868"/>
        </a:xfrm>
        <a:prstGeom prst="mathMinus">
          <a:avLst/>
        </a:prstGeom>
        <a:solidFill>
          <a:schemeClr val="accent3">
            <a:hueOff val="7679183"/>
            <a:satOff val="-35294"/>
            <a:lumOff val="823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b="1" kern="1200"/>
        </a:p>
      </dsp:txBody>
      <dsp:txXfrm>
        <a:off x="2479732" y="3241927"/>
        <a:ext cx="199060" cy="63708"/>
      </dsp:txXfrm>
    </dsp:sp>
    <dsp:sp modelId="{940AB922-8918-4ED3-8148-FE6336A55524}">
      <dsp:nvSpPr>
        <dsp:cNvPr id="0" name=""/>
        <dsp:cNvSpPr/>
      </dsp:nvSpPr>
      <dsp:spPr>
        <a:xfrm>
          <a:off x="1892640" y="3447137"/>
          <a:ext cx="1373242" cy="1376315"/>
        </a:xfrm>
        <a:prstGeom prst="ellipse">
          <a:avLst/>
        </a:prstGeom>
        <a:solidFill>
          <a:schemeClr val="accent3">
            <a:hueOff val="10238912"/>
            <a:satOff val="-47059"/>
            <a:lumOff val="10981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b="1" kern="1200" dirty="0" smtClean="0"/>
            <a:t>Otros costos</a:t>
          </a:r>
          <a:endParaRPr lang="es-MX" sz="1900" b="1" kern="1200" dirty="0"/>
        </a:p>
      </dsp:txBody>
      <dsp:txXfrm>
        <a:off x="2093747" y="3648694"/>
        <a:ext cx="971028" cy="973201"/>
      </dsp:txXfrm>
    </dsp:sp>
    <dsp:sp modelId="{C8C28499-86BE-4EB3-8E37-441A8709303C}">
      <dsp:nvSpPr>
        <dsp:cNvPr id="0" name=""/>
        <dsp:cNvSpPr/>
      </dsp:nvSpPr>
      <dsp:spPr>
        <a:xfrm>
          <a:off x="3335935" y="2325403"/>
          <a:ext cx="148510" cy="1737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5358367"/>
            <a:satOff val="-70588"/>
            <a:lumOff val="1647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b="1" kern="1200"/>
        </a:p>
      </dsp:txBody>
      <dsp:txXfrm>
        <a:off x="3335935" y="2360149"/>
        <a:ext cx="103957" cy="104237"/>
      </dsp:txXfrm>
    </dsp:sp>
    <dsp:sp modelId="{A1181735-CA9B-4DA7-908C-9D06DC0BBC4A}">
      <dsp:nvSpPr>
        <dsp:cNvPr id="0" name=""/>
        <dsp:cNvSpPr/>
      </dsp:nvSpPr>
      <dsp:spPr>
        <a:xfrm>
          <a:off x="3546092" y="981839"/>
          <a:ext cx="2842186" cy="2860857"/>
        </a:xfrm>
        <a:prstGeom prst="ellipse">
          <a:avLst/>
        </a:prstGeom>
        <a:solidFill>
          <a:schemeClr val="accent3">
            <a:hueOff val="15358367"/>
            <a:satOff val="-70588"/>
            <a:lumOff val="16471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/>
            <a:t>Utilidad o  pérdida</a:t>
          </a:r>
          <a:endParaRPr lang="es-MX" sz="2800" b="1" kern="1200" dirty="0"/>
        </a:p>
      </dsp:txBody>
      <dsp:txXfrm>
        <a:off x="3962321" y="1400802"/>
        <a:ext cx="2009728" cy="20229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5C07B1-89AB-4AA5-90A2-4A0FB1E51F22}">
      <dsp:nvSpPr>
        <dsp:cNvPr id="0" name=""/>
        <dsp:cNvSpPr/>
      </dsp:nvSpPr>
      <dsp:spPr>
        <a:xfrm>
          <a:off x="1448" y="873459"/>
          <a:ext cx="3089136" cy="18534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>
              <a:solidFill>
                <a:schemeClr val="tx1"/>
              </a:solidFill>
            </a:rPr>
            <a:t>Primer contacto del cliente (Planteamiento inicial)</a:t>
          </a:r>
          <a:endParaRPr lang="es-MX" sz="2400" kern="1200" dirty="0">
            <a:solidFill>
              <a:schemeClr val="tx1"/>
            </a:solidFill>
          </a:endParaRPr>
        </a:p>
      </dsp:txBody>
      <dsp:txXfrm>
        <a:off x="55735" y="927746"/>
        <a:ext cx="2980562" cy="1744907"/>
      </dsp:txXfrm>
    </dsp:sp>
    <dsp:sp modelId="{1877388F-AB50-419F-BEC9-FA36835B1379}">
      <dsp:nvSpPr>
        <dsp:cNvPr id="0" name=""/>
        <dsp:cNvSpPr/>
      </dsp:nvSpPr>
      <dsp:spPr>
        <a:xfrm>
          <a:off x="3362428" y="1417147"/>
          <a:ext cx="654896" cy="76610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/>
        </a:p>
      </dsp:txBody>
      <dsp:txXfrm>
        <a:off x="3362428" y="1570368"/>
        <a:ext cx="458427" cy="459663"/>
      </dsp:txXfrm>
    </dsp:sp>
    <dsp:sp modelId="{460E3E52-122B-4C0C-AB15-6AEA92471DD4}">
      <dsp:nvSpPr>
        <dsp:cNvPr id="0" name=""/>
        <dsp:cNvSpPr/>
      </dsp:nvSpPr>
      <dsp:spPr>
        <a:xfrm>
          <a:off x="4326239" y="873459"/>
          <a:ext cx="3089136" cy="18534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8315896"/>
                <a:satOff val="59322"/>
                <a:lumOff val="-10197"/>
                <a:alphaOff val="0"/>
              </a:schemeClr>
            </a:gs>
            <a:gs pos="90000">
              <a:schemeClr val="accent2">
                <a:hueOff val="-8315896"/>
                <a:satOff val="59322"/>
                <a:lumOff val="-10197"/>
                <a:alphaOff val="0"/>
                <a:shade val="100000"/>
              </a:schemeClr>
            </a:gs>
            <a:gs pos="100000">
              <a:schemeClr val="accent2">
                <a:hueOff val="-8315896"/>
                <a:satOff val="59322"/>
                <a:lumOff val="-10197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>
              <a:solidFill>
                <a:schemeClr val="tx1"/>
              </a:solidFill>
            </a:rPr>
            <a:t>Identificación del problema primario (Expertos)</a:t>
          </a:r>
          <a:endParaRPr lang="es-MX" sz="2800" kern="1200" dirty="0">
            <a:solidFill>
              <a:schemeClr val="tx1"/>
            </a:solidFill>
          </a:endParaRPr>
        </a:p>
      </dsp:txBody>
      <dsp:txXfrm>
        <a:off x="4380526" y="927746"/>
        <a:ext cx="2980562" cy="17449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5C07B1-89AB-4AA5-90A2-4A0FB1E51F22}">
      <dsp:nvSpPr>
        <dsp:cNvPr id="0" name=""/>
        <dsp:cNvSpPr/>
      </dsp:nvSpPr>
      <dsp:spPr>
        <a:xfrm>
          <a:off x="1399092" y="1454"/>
          <a:ext cx="2434489" cy="14606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</a:rPr>
            <a:t>Primer contacto del cliente (Planteamiento inicial)</a:t>
          </a:r>
          <a:endParaRPr lang="es-MX" sz="2000" kern="1200" dirty="0">
            <a:solidFill>
              <a:schemeClr val="tx1"/>
            </a:solidFill>
          </a:endParaRPr>
        </a:p>
      </dsp:txBody>
      <dsp:txXfrm>
        <a:off x="1441874" y="44236"/>
        <a:ext cx="2348925" cy="1375129"/>
      </dsp:txXfrm>
    </dsp:sp>
    <dsp:sp modelId="{1877388F-AB50-419F-BEC9-FA36835B1379}">
      <dsp:nvSpPr>
        <dsp:cNvPr id="0" name=""/>
        <dsp:cNvSpPr/>
      </dsp:nvSpPr>
      <dsp:spPr>
        <a:xfrm>
          <a:off x="4047817" y="429924"/>
          <a:ext cx="516111" cy="6037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000" kern="1200"/>
        </a:p>
      </dsp:txBody>
      <dsp:txXfrm>
        <a:off x="4047817" y="550675"/>
        <a:ext cx="361278" cy="362251"/>
      </dsp:txXfrm>
    </dsp:sp>
    <dsp:sp modelId="{460E3E52-122B-4C0C-AB15-6AEA92471DD4}">
      <dsp:nvSpPr>
        <dsp:cNvPr id="0" name=""/>
        <dsp:cNvSpPr/>
      </dsp:nvSpPr>
      <dsp:spPr>
        <a:xfrm>
          <a:off x="4807377" y="1454"/>
          <a:ext cx="2434489" cy="14606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2771965"/>
                <a:satOff val="19774"/>
                <a:lumOff val="-3399"/>
                <a:alphaOff val="0"/>
              </a:schemeClr>
            </a:gs>
            <a:gs pos="90000">
              <a:schemeClr val="accent2">
                <a:hueOff val="-2771965"/>
                <a:satOff val="19774"/>
                <a:lumOff val="-3399"/>
                <a:alphaOff val="0"/>
                <a:shade val="100000"/>
              </a:schemeClr>
            </a:gs>
            <a:gs pos="100000">
              <a:schemeClr val="accent2">
                <a:hueOff val="-2771965"/>
                <a:satOff val="19774"/>
                <a:lumOff val="-3399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</a:rPr>
            <a:t>Identificación del problema primario (Expertos)</a:t>
          </a:r>
          <a:endParaRPr lang="es-MX" sz="2000" kern="1200" dirty="0">
            <a:solidFill>
              <a:schemeClr val="tx1"/>
            </a:solidFill>
          </a:endParaRPr>
        </a:p>
      </dsp:txBody>
      <dsp:txXfrm>
        <a:off x="4850159" y="44236"/>
        <a:ext cx="2348925" cy="1375129"/>
      </dsp:txXfrm>
    </dsp:sp>
    <dsp:sp modelId="{7DEFF765-A750-43D6-80DE-3C95C364F6BD}">
      <dsp:nvSpPr>
        <dsp:cNvPr id="0" name=""/>
        <dsp:cNvSpPr/>
      </dsp:nvSpPr>
      <dsp:spPr>
        <a:xfrm rot="5400000">
          <a:off x="5766566" y="1632561"/>
          <a:ext cx="516111" cy="6037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4157948"/>
                <a:satOff val="29661"/>
                <a:lumOff val="-5098"/>
                <a:alphaOff val="0"/>
              </a:schemeClr>
            </a:gs>
            <a:gs pos="90000">
              <a:schemeClr val="accent2">
                <a:hueOff val="-4157948"/>
                <a:satOff val="29661"/>
                <a:lumOff val="-5098"/>
                <a:alphaOff val="0"/>
                <a:shade val="100000"/>
              </a:schemeClr>
            </a:gs>
            <a:gs pos="100000">
              <a:schemeClr val="accent2">
                <a:hueOff val="-4157948"/>
                <a:satOff val="29661"/>
                <a:lumOff val="-5098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000" kern="1200"/>
        </a:p>
      </dsp:txBody>
      <dsp:txXfrm rot="-5400000">
        <a:off x="5843497" y="1676382"/>
        <a:ext cx="362251" cy="361278"/>
      </dsp:txXfrm>
    </dsp:sp>
    <dsp:sp modelId="{78C68E18-28DE-4132-92A8-FD1CB13EB949}">
      <dsp:nvSpPr>
        <dsp:cNvPr id="0" name=""/>
        <dsp:cNvSpPr/>
      </dsp:nvSpPr>
      <dsp:spPr>
        <a:xfrm>
          <a:off x="4807377" y="2435943"/>
          <a:ext cx="2434489" cy="14606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5543931"/>
                <a:satOff val="39548"/>
                <a:lumOff val="-6798"/>
                <a:alphaOff val="0"/>
              </a:schemeClr>
            </a:gs>
            <a:gs pos="90000">
              <a:schemeClr val="accent2">
                <a:hueOff val="-5543931"/>
                <a:satOff val="39548"/>
                <a:lumOff val="-6798"/>
                <a:alphaOff val="0"/>
                <a:shade val="100000"/>
              </a:schemeClr>
            </a:gs>
            <a:gs pos="100000">
              <a:schemeClr val="accent2">
                <a:hueOff val="-5543931"/>
                <a:satOff val="39548"/>
                <a:lumOff val="-6798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</a:rPr>
            <a:t>Selección del equipo de trabajo</a:t>
          </a:r>
          <a:endParaRPr lang="es-MX" sz="2000" kern="1200" dirty="0">
            <a:solidFill>
              <a:schemeClr val="tx1"/>
            </a:solidFill>
          </a:endParaRPr>
        </a:p>
      </dsp:txBody>
      <dsp:txXfrm>
        <a:off x="4850159" y="2478725"/>
        <a:ext cx="2348925" cy="1375129"/>
      </dsp:txXfrm>
    </dsp:sp>
    <dsp:sp modelId="{F4B8D1FA-EF4B-48D7-9126-E47322D218E0}">
      <dsp:nvSpPr>
        <dsp:cNvPr id="0" name=""/>
        <dsp:cNvSpPr/>
      </dsp:nvSpPr>
      <dsp:spPr>
        <a:xfrm rot="10800000">
          <a:off x="4077031" y="2864413"/>
          <a:ext cx="516111" cy="6037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8315896"/>
                <a:satOff val="59322"/>
                <a:lumOff val="-10197"/>
                <a:alphaOff val="0"/>
              </a:schemeClr>
            </a:gs>
            <a:gs pos="90000">
              <a:schemeClr val="accent2">
                <a:hueOff val="-8315896"/>
                <a:satOff val="59322"/>
                <a:lumOff val="-10197"/>
                <a:alphaOff val="0"/>
                <a:shade val="100000"/>
              </a:schemeClr>
            </a:gs>
            <a:gs pos="100000">
              <a:schemeClr val="accent2">
                <a:hueOff val="-8315896"/>
                <a:satOff val="59322"/>
                <a:lumOff val="-10197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000" kern="1200"/>
        </a:p>
      </dsp:txBody>
      <dsp:txXfrm rot="10800000">
        <a:off x="4231864" y="2985164"/>
        <a:ext cx="361278" cy="362251"/>
      </dsp:txXfrm>
    </dsp:sp>
    <dsp:sp modelId="{214A908F-0E7B-46A7-A590-9D3FE20E66A3}">
      <dsp:nvSpPr>
        <dsp:cNvPr id="0" name=""/>
        <dsp:cNvSpPr/>
      </dsp:nvSpPr>
      <dsp:spPr>
        <a:xfrm>
          <a:off x="1399092" y="2435943"/>
          <a:ext cx="2434489" cy="14606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8315896"/>
                <a:satOff val="59322"/>
                <a:lumOff val="-10197"/>
                <a:alphaOff val="0"/>
              </a:schemeClr>
            </a:gs>
            <a:gs pos="90000">
              <a:schemeClr val="accent2">
                <a:hueOff val="-8315896"/>
                <a:satOff val="59322"/>
                <a:lumOff val="-10197"/>
                <a:alphaOff val="0"/>
                <a:shade val="100000"/>
              </a:schemeClr>
            </a:gs>
            <a:gs pos="100000">
              <a:schemeClr val="accent2">
                <a:hueOff val="-8315896"/>
                <a:satOff val="59322"/>
                <a:lumOff val="-10197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</a:rPr>
            <a:t>Definición de objetivos y entregables del proyecto</a:t>
          </a:r>
          <a:endParaRPr lang="es-MX" sz="2000" kern="1200" dirty="0">
            <a:solidFill>
              <a:schemeClr val="tx1"/>
            </a:solidFill>
          </a:endParaRPr>
        </a:p>
      </dsp:txBody>
      <dsp:txXfrm>
        <a:off x="1441874" y="2478725"/>
        <a:ext cx="2348925" cy="13751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5C07B1-89AB-4AA5-90A2-4A0FB1E51F22}">
      <dsp:nvSpPr>
        <dsp:cNvPr id="0" name=""/>
        <dsp:cNvSpPr/>
      </dsp:nvSpPr>
      <dsp:spPr>
        <a:xfrm>
          <a:off x="7594" y="296323"/>
          <a:ext cx="2269939" cy="13619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Primer contacto del cliente (Planteamiento inicial)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47485" y="336214"/>
        <a:ext cx="2190157" cy="1282181"/>
      </dsp:txXfrm>
    </dsp:sp>
    <dsp:sp modelId="{1877388F-AB50-419F-BEC9-FA36835B1379}">
      <dsp:nvSpPr>
        <dsp:cNvPr id="0" name=""/>
        <dsp:cNvSpPr/>
      </dsp:nvSpPr>
      <dsp:spPr>
        <a:xfrm>
          <a:off x="2477288" y="695832"/>
          <a:ext cx="481227" cy="5629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/>
        </a:p>
      </dsp:txBody>
      <dsp:txXfrm>
        <a:off x="2477288" y="808421"/>
        <a:ext cx="336859" cy="337767"/>
      </dsp:txXfrm>
    </dsp:sp>
    <dsp:sp modelId="{460E3E52-122B-4C0C-AB15-6AEA92471DD4}">
      <dsp:nvSpPr>
        <dsp:cNvPr id="0" name=""/>
        <dsp:cNvSpPr/>
      </dsp:nvSpPr>
      <dsp:spPr>
        <a:xfrm>
          <a:off x="3185510" y="296323"/>
          <a:ext cx="2269939" cy="13619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2078974"/>
                <a:satOff val="14830"/>
                <a:lumOff val="-2549"/>
                <a:alphaOff val="0"/>
              </a:schemeClr>
            </a:gs>
            <a:gs pos="90000">
              <a:schemeClr val="accent2">
                <a:hueOff val="-2078974"/>
                <a:satOff val="14830"/>
                <a:lumOff val="-2549"/>
                <a:alphaOff val="0"/>
                <a:shade val="100000"/>
              </a:schemeClr>
            </a:gs>
            <a:gs pos="100000">
              <a:schemeClr val="accent2">
                <a:hueOff val="-2078974"/>
                <a:satOff val="14830"/>
                <a:lumOff val="-2549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Identificación del problema primario (Expertos)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3225401" y="336214"/>
        <a:ext cx="2190157" cy="1282181"/>
      </dsp:txXfrm>
    </dsp:sp>
    <dsp:sp modelId="{7DEFF765-A750-43D6-80DE-3C95C364F6BD}">
      <dsp:nvSpPr>
        <dsp:cNvPr id="0" name=""/>
        <dsp:cNvSpPr/>
      </dsp:nvSpPr>
      <dsp:spPr>
        <a:xfrm>
          <a:off x="5655204" y="695832"/>
          <a:ext cx="481227" cy="5629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2771965"/>
                <a:satOff val="19774"/>
                <a:lumOff val="-3399"/>
                <a:alphaOff val="0"/>
              </a:schemeClr>
            </a:gs>
            <a:gs pos="90000">
              <a:schemeClr val="accent2">
                <a:hueOff val="-2771965"/>
                <a:satOff val="19774"/>
                <a:lumOff val="-3399"/>
                <a:alphaOff val="0"/>
                <a:shade val="100000"/>
              </a:schemeClr>
            </a:gs>
            <a:gs pos="100000">
              <a:schemeClr val="accent2">
                <a:hueOff val="-2771965"/>
                <a:satOff val="19774"/>
                <a:lumOff val="-3399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/>
        </a:p>
      </dsp:txBody>
      <dsp:txXfrm>
        <a:off x="5655204" y="808421"/>
        <a:ext cx="336859" cy="337767"/>
      </dsp:txXfrm>
    </dsp:sp>
    <dsp:sp modelId="{78C68E18-28DE-4132-92A8-FD1CB13EB949}">
      <dsp:nvSpPr>
        <dsp:cNvPr id="0" name=""/>
        <dsp:cNvSpPr/>
      </dsp:nvSpPr>
      <dsp:spPr>
        <a:xfrm>
          <a:off x="6363425" y="296323"/>
          <a:ext cx="2269939" cy="13619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4157948"/>
                <a:satOff val="29661"/>
                <a:lumOff val="-5098"/>
                <a:alphaOff val="0"/>
              </a:schemeClr>
            </a:gs>
            <a:gs pos="90000">
              <a:schemeClr val="accent2">
                <a:hueOff val="-4157948"/>
                <a:satOff val="29661"/>
                <a:lumOff val="-5098"/>
                <a:alphaOff val="0"/>
                <a:shade val="100000"/>
              </a:schemeClr>
            </a:gs>
            <a:gs pos="100000">
              <a:schemeClr val="accent2">
                <a:hueOff val="-4157948"/>
                <a:satOff val="29661"/>
                <a:lumOff val="-5098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Selección del equipo de trabajo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6403316" y="336214"/>
        <a:ext cx="2190157" cy="1282181"/>
      </dsp:txXfrm>
    </dsp:sp>
    <dsp:sp modelId="{F4B8D1FA-EF4B-48D7-9126-E47322D218E0}">
      <dsp:nvSpPr>
        <dsp:cNvPr id="0" name=""/>
        <dsp:cNvSpPr/>
      </dsp:nvSpPr>
      <dsp:spPr>
        <a:xfrm rot="5400000">
          <a:off x="7257781" y="1817182"/>
          <a:ext cx="481227" cy="5629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5543931"/>
                <a:satOff val="39548"/>
                <a:lumOff val="-6798"/>
                <a:alphaOff val="0"/>
              </a:schemeClr>
            </a:gs>
            <a:gs pos="90000">
              <a:schemeClr val="accent2">
                <a:hueOff val="-5543931"/>
                <a:satOff val="39548"/>
                <a:lumOff val="-6798"/>
                <a:alphaOff val="0"/>
                <a:shade val="100000"/>
              </a:schemeClr>
            </a:gs>
            <a:gs pos="100000">
              <a:schemeClr val="accent2">
                <a:hueOff val="-5543931"/>
                <a:satOff val="39548"/>
                <a:lumOff val="-6798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/>
        </a:p>
      </dsp:txBody>
      <dsp:txXfrm rot="-5400000">
        <a:off x="7329511" y="1858041"/>
        <a:ext cx="337767" cy="336859"/>
      </dsp:txXfrm>
    </dsp:sp>
    <dsp:sp modelId="{214A908F-0E7B-46A7-A590-9D3FE20E66A3}">
      <dsp:nvSpPr>
        <dsp:cNvPr id="0" name=""/>
        <dsp:cNvSpPr/>
      </dsp:nvSpPr>
      <dsp:spPr>
        <a:xfrm>
          <a:off x="6363425" y="2566262"/>
          <a:ext cx="2269939" cy="13619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6236922"/>
                <a:satOff val="44491"/>
                <a:lumOff val="-7648"/>
                <a:alphaOff val="0"/>
              </a:schemeClr>
            </a:gs>
            <a:gs pos="90000">
              <a:schemeClr val="accent2">
                <a:hueOff val="-6236922"/>
                <a:satOff val="44491"/>
                <a:lumOff val="-7648"/>
                <a:alphaOff val="0"/>
                <a:shade val="100000"/>
              </a:schemeClr>
            </a:gs>
            <a:gs pos="100000">
              <a:schemeClr val="accent2">
                <a:hueOff val="-6236922"/>
                <a:satOff val="44491"/>
                <a:lumOff val="-7648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Definición de objetivos y entregables del proyecto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6403316" y="2606153"/>
        <a:ext cx="2190157" cy="1282181"/>
      </dsp:txXfrm>
    </dsp:sp>
    <dsp:sp modelId="{51CD3B92-5A55-4DB4-B3BD-963FF5595D5E}">
      <dsp:nvSpPr>
        <dsp:cNvPr id="0" name=""/>
        <dsp:cNvSpPr/>
      </dsp:nvSpPr>
      <dsp:spPr>
        <a:xfrm rot="10800000">
          <a:off x="5682443" y="2965772"/>
          <a:ext cx="481227" cy="5629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8315896"/>
                <a:satOff val="59322"/>
                <a:lumOff val="-10197"/>
                <a:alphaOff val="0"/>
              </a:schemeClr>
            </a:gs>
            <a:gs pos="90000">
              <a:schemeClr val="accent2">
                <a:hueOff val="-8315896"/>
                <a:satOff val="59322"/>
                <a:lumOff val="-10197"/>
                <a:alphaOff val="0"/>
                <a:shade val="100000"/>
              </a:schemeClr>
            </a:gs>
            <a:gs pos="100000">
              <a:schemeClr val="accent2">
                <a:hueOff val="-8315896"/>
                <a:satOff val="59322"/>
                <a:lumOff val="-10197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/>
        </a:p>
      </dsp:txBody>
      <dsp:txXfrm rot="10800000">
        <a:off x="5826811" y="3078361"/>
        <a:ext cx="336859" cy="337767"/>
      </dsp:txXfrm>
    </dsp:sp>
    <dsp:sp modelId="{F076897D-9CC1-4966-A1C0-8F9FE088E42F}">
      <dsp:nvSpPr>
        <dsp:cNvPr id="0" name=""/>
        <dsp:cNvSpPr/>
      </dsp:nvSpPr>
      <dsp:spPr>
        <a:xfrm>
          <a:off x="3185510" y="2566262"/>
          <a:ext cx="2269939" cy="13619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8315896"/>
                <a:satOff val="59322"/>
                <a:lumOff val="-10197"/>
                <a:alphaOff val="0"/>
              </a:schemeClr>
            </a:gs>
            <a:gs pos="90000">
              <a:schemeClr val="accent2">
                <a:hueOff val="-8315896"/>
                <a:satOff val="59322"/>
                <a:lumOff val="-10197"/>
                <a:alphaOff val="0"/>
                <a:shade val="100000"/>
              </a:schemeClr>
            </a:gs>
            <a:gs pos="100000">
              <a:schemeClr val="accent2">
                <a:hueOff val="-8315896"/>
                <a:satOff val="59322"/>
                <a:lumOff val="-10197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Propuesta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3225401" y="2606153"/>
        <a:ext cx="2190157" cy="128218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5C07B1-89AB-4AA5-90A2-4A0FB1E51F22}">
      <dsp:nvSpPr>
        <dsp:cNvPr id="0" name=""/>
        <dsp:cNvSpPr/>
      </dsp:nvSpPr>
      <dsp:spPr>
        <a:xfrm>
          <a:off x="4219" y="411929"/>
          <a:ext cx="1307957" cy="784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</a:rPr>
            <a:t>Primer contacto del cliente (Planteamiento inicial)</a:t>
          </a:r>
          <a:endParaRPr lang="es-MX" sz="1200" kern="1200" dirty="0">
            <a:solidFill>
              <a:schemeClr val="tx1"/>
            </a:solidFill>
          </a:endParaRPr>
        </a:p>
      </dsp:txBody>
      <dsp:txXfrm>
        <a:off x="27204" y="434914"/>
        <a:ext cx="1261987" cy="738804"/>
      </dsp:txXfrm>
    </dsp:sp>
    <dsp:sp modelId="{1877388F-AB50-419F-BEC9-FA36835B1379}">
      <dsp:nvSpPr>
        <dsp:cNvPr id="0" name=""/>
        <dsp:cNvSpPr/>
      </dsp:nvSpPr>
      <dsp:spPr>
        <a:xfrm>
          <a:off x="1427277" y="642130"/>
          <a:ext cx="277287" cy="3243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/>
        </a:p>
      </dsp:txBody>
      <dsp:txXfrm>
        <a:off x="1427277" y="707005"/>
        <a:ext cx="194101" cy="194623"/>
      </dsp:txXfrm>
    </dsp:sp>
    <dsp:sp modelId="{460E3E52-122B-4C0C-AB15-6AEA92471DD4}">
      <dsp:nvSpPr>
        <dsp:cNvPr id="0" name=""/>
        <dsp:cNvSpPr/>
      </dsp:nvSpPr>
      <dsp:spPr>
        <a:xfrm>
          <a:off x="1835360" y="411929"/>
          <a:ext cx="1307957" cy="784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692991"/>
                <a:satOff val="4944"/>
                <a:lumOff val="-850"/>
                <a:alphaOff val="0"/>
              </a:schemeClr>
            </a:gs>
            <a:gs pos="90000">
              <a:schemeClr val="accent2">
                <a:hueOff val="-692991"/>
                <a:satOff val="4944"/>
                <a:lumOff val="-850"/>
                <a:alphaOff val="0"/>
                <a:shade val="100000"/>
              </a:schemeClr>
            </a:gs>
            <a:gs pos="100000">
              <a:schemeClr val="accent2">
                <a:hueOff val="-692991"/>
                <a:satOff val="4944"/>
                <a:lumOff val="-85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>
              <a:solidFill>
                <a:schemeClr val="tx1"/>
              </a:solidFill>
            </a:rPr>
            <a:t>Identificación del problema primario (Expertos)</a:t>
          </a:r>
          <a:endParaRPr lang="es-MX" sz="1300" kern="1200" dirty="0">
            <a:solidFill>
              <a:schemeClr val="tx1"/>
            </a:solidFill>
          </a:endParaRPr>
        </a:p>
      </dsp:txBody>
      <dsp:txXfrm>
        <a:off x="1858345" y="434914"/>
        <a:ext cx="1261987" cy="738804"/>
      </dsp:txXfrm>
    </dsp:sp>
    <dsp:sp modelId="{7DEFF765-A750-43D6-80DE-3C95C364F6BD}">
      <dsp:nvSpPr>
        <dsp:cNvPr id="0" name=""/>
        <dsp:cNvSpPr/>
      </dsp:nvSpPr>
      <dsp:spPr>
        <a:xfrm>
          <a:off x="3258418" y="642130"/>
          <a:ext cx="277287" cy="3243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755991"/>
                <a:satOff val="5393"/>
                <a:lumOff val="-927"/>
                <a:alphaOff val="0"/>
              </a:schemeClr>
            </a:gs>
            <a:gs pos="90000">
              <a:schemeClr val="accent2">
                <a:hueOff val="-755991"/>
                <a:satOff val="5393"/>
                <a:lumOff val="-927"/>
                <a:alphaOff val="0"/>
                <a:shade val="100000"/>
              </a:schemeClr>
            </a:gs>
            <a:gs pos="100000">
              <a:schemeClr val="accent2">
                <a:hueOff val="-755991"/>
                <a:satOff val="5393"/>
                <a:lumOff val="-927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/>
        </a:p>
      </dsp:txBody>
      <dsp:txXfrm>
        <a:off x="3258418" y="707005"/>
        <a:ext cx="194101" cy="194623"/>
      </dsp:txXfrm>
    </dsp:sp>
    <dsp:sp modelId="{78C68E18-28DE-4132-92A8-FD1CB13EB949}">
      <dsp:nvSpPr>
        <dsp:cNvPr id="0" name=""/>
        <dsp:cNvSpPr/>
      </dsp:nvSpPr>
      <dsp:spPr>
        <a:xfrm>
          <a:off x="3666501" y="411929"/>
          <a:ext cx="1307957" cy="784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385983"/>
                <a:satOff val="9887"/>
                <a:lumOff val="-1699"/>
                <a:alphaOff val="0"/>
              </a:schemeClr>
            </a:gs>
            <a:gs pos="90000">
              <a:schemeClr val="accent2">
                <a:hueOff val="-1385983"/>
                <a:satOff val="9887"/>
                <a:lumOff val="-1699"/>
                <a:alphaOff val="0"/>
                <a:shade val="100000"/>
              </a:schemeClr>
            </a:gs>
            <a:gs pos="100000">
              <a:schemeClr val="accent2">
                <a:hueOff val="-1385983"/>
                <a:satOff val="9887"/>
                <a:lumOff val="-1699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Selección del equipo de trabajo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3689486" y="434914"/>
        <a:ext cx="1261987" cy="738804"/>
      </dsp:txXfrm>
    </dsp:sp>
    <dsp:sp modelId="{F4B8D1FA-EF4B-48D7-9126-E47322D218E0}">
      <dsp:nvSpPr>
        <dsp:cNvPr id="0" name=""/>
        <dsp:cNvSpPr/>
      </dsp:nvSpPr>
      <dsp:spPr>
        <a:xfrm>
          <a:off x="5089559" y="642130"/>
          <a:ext cx="277287" cy="3243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1511981"/>
                <a:satOff val="10786"/>
                <a:lumOff val="-1854"/>
                <a:alphaOff val="0"/>
              </a:schemeClr>
            </a:gs>
            <a:gs pos="90000">
              <a:schemeClr val="accent2">
                <a:hueOff val="-1511981"/>
                <a:satOff val="10786"/>
                <a:lumOff val="-1854"/>
                <a:alphaOff val="0"/>
                <a:shade val="100000"/>
              </a:schemeClr>
            </a:gs>
            <a:gs pos="100000">
              <a:schemeClr val="accent2">
                <a:hueOff val="-1511981"/>
                <a:satOff val="10786"/>
                <a:lumOff val="-1854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/>
        </a:p>
      </dsp:txBody>
      <dsp:txXfrm>
        <a:off x="5089559" y="707005"/>
        <a:ext cx="194101" cy="194623"/>
      </dsp:txXfrm>
    </dsp:sp>
    <dsp:sp modelId="{214A908F-0E7B-46A7-A590-9D3FE20E66A3}">
      <dsp:nvSpPr>
        <dsp:cNvPr id="0" name=""/>
        <dsp:cNvSpPr/>
      </dsp:nvSpPr>
      <dsp:spPr>
        <a:xfrm>
          <a:off x="5497642" y="411929"/>
          <a:ext cx="1307957" cy="784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2078974"/>
                <a:satOff val="14830"/>
                <a:lumOff val="-2549"/>
                <a:alphaOff val="0"/>
              </a:schemeClr>
            </a:gs>
            <a:gs pos="90000">
              <a:schemeClr val="accent2">
                <a:hueOff val="-2078974"/>
                <a:satOff val="14830"/>
                <a:lumOff val="-2549"/>
                <a:alphaOff val="0"/>
                <a:shade val="100000"/>
              </a:schemeClr>
            </a:gs>
            <a:gs pos="100000">
              <a:schemeClr val="accent2">
                <a:hueOff val="-2078974"/>
                <a:satOff val="14830"/>
                <a:lumOff val="-2549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Definición de objetivos y entregables del proyecto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5520627" y="434914"/>
        <a:ext cx="1261987" cy="738804"/>
      </dsp:txXfrm>
    </dsp:sp>
    <dsp:sp modelId="{51CD3B92-5A55-4DB4-B3BD-963FF5595D5E}">
      <dsp:nvSpPr>
        <dsp:cNvPr id="0" name=""/>
        <dsp:cNvSpPr/>
      </dsp:nvSpPr>
      <dsp:spPr>
        <a:xfrm>
          <a:off x="6920700" y="642130"/>
          <a:ext cx="277287" cy="3243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2267972"/>
                <a:satOff val="16179"/>
                <a:lumOff val="-2781"/>
                <a:alphaOff val="0"/>
              </a:schemeClr>
            </a:gs>
            <a:gs pos="90000">
              <a:schemeClr val="accent2">
                <a:hueOff val="-2267972"/>
                <a:satOff val="16179"/>
                <a:lumOff val="-2781"/>
                <a:alphaOff val="0"/>
                <a:shade val="100000"/>
              </a:schemeClr>
            </a:gs>
            <a:gs pos="100000">
              <a:schemeClr val="accent2">
                <a:hueOff val="-2267972"/>
                <a:satOff val="16179"/>
                <a:lumOff val="-2781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/>
        </a:p>
      </dsp:txBody>
      <dsp:txXfrm>
        <a:off x="6920700" y="707005"/>
        <a:ext cx="194101" cy="194623"/>
      </dsp:txXfrm>
    </dsp:sp>
    <dsp:sp modelId="{F076897D-9CC1-4966-A1C0-8F9FE088E42F}">
      <dsp:nvSpPr>
        <dsp:cNvPr id="0" name=""/>
        <dsp:cNvSpPr/>
      </dsp:nvSpPr>
      <dsp:spPr>
        <a:xfrm>
          <a:off x="7328782" y="411929"/>
          <a:ext cx="1307957" cy="784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2771965"/>
                <a:satOff val="19774"/>
                <a:lumOff val="-3399"/>
                <a:alphaOff val="0"/>
              </a:schemeClr>
            </a:gs>
            <a:gs pos="90000">
              <a:schemeClr val="accent2">
                <a:hueOff val="-2771965"/>
                <a:satOff val="19774"/>
                <a:lumOff val="-3399"/>
                <a:alphaOff val="0"/>
                <a:shade val="100000"/>
              </a:schemeClr>
            </a:gs>
            <a:gs pos="100000">
              <a:schemeClr val="accent2">
                <a:hueOff val="-2771965"/>
                <a:satOff val="19774"/>
                <a:lumOff val="-3399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Propuesta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7351767" y="434914"/>
        <a:ext cx="1261987" cy="738804"/>
      </dsp:txXfrm>
    </dsp:sp>
    <dsp:sp modelId="{FF100E23-56E2-42B1-B01C-D5C0AC762F90}">
      <dsp:nvSpPr>
        <dsp:cNvPr id="0" name=""/>
        <dsp:cNvSpPr/>
      </dsp:nvSpPr>
      <dsp:spPr>
        <a:xfrm rot="5400000">
          <a:off x="7844118" y="1288261"/>
          <a:ext cx="277287" cy="3243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3023962"/>
                <a:satOff val="21572"/>
                <a:lumOff val="-3708"/>
                <a:alphaOff val="0"/>
              </a:schemeClr>
            </a:gs>
            <a:gs pos="90000">
              <a:schemeClr val="accent2">
                <a:hueOff val="-3023962"/>
                <a:satOff val="21572"/>
                <a:lumOff val="-3708"/>
                <a:alphaOff val="0"/>
                <a:shade val="100000"/>
              </a:schemeClr>
            </a:gs>
            <a:gs pos="100000">
              <a:schemeClr val="accent2">
                <a:hueOff val="-3023962"/>
                <a:satOff val="21572"/>
                <a:lumOff val="-3708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/>
        </a:p>
      </dsp:txBody>
      <dsp:txXfrm rot="-5400000">
        <a:off x="7885450" y="1311804"/>
        <a:ext cx="194623" cy="194101"/>
      </dsp:txXfrm>
    </dsp:sp>
    <dsp:sp modelId="{0E9EA71E-1A21-4B09-96B2-8A0778716F2E}">
      <dsp:nvSpPr>
        <dsp:cNvPr id="0" name=""/>
        <dsp:cNvSpPr/>
      </dsp:nvSpPr>
      <dsp:spPr>
        <a:xfrm>
          <a:off x="7328782" y="1719887"/>
          <a:ext cx="1307957" cy="784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3464957"/>
                <a:satOff val="24717"/>
                <a:lumOff val="-4249"/>
                <a:alphaOff val="0"/>
              </a:schemeClr>
            </a:gs>
            <a:gs pos="90000">
              <a:schemeClr val="accent2">
                <a:hueOff val="-3464957"/>
                <a:satOff val="24717"/>
                <a:lumOff val="-4249"/>
                <a:alphaOff val="0"/>
                <a:shade val="100000"/>
              </a:schemeClr>
            </a:gs>
            <a:gs pos="100000">
              <a:schemeClr val="accent2">
                <a:hueOff val="-3464957"/>
                <a:satOff val="24717"/>
                <a:lumOff val="-4249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Contrato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7351767" y="1742872"/>
        <a:ext cx="1261987" cy="738804"/>
      </dsp:txXfrm>
    </dsp:sp>
    <dsp:sp modelId="{FC98D326-CA1D-457C-BDA5-D5061CA475A2}">
      <dsp:nvSpPr>
        <dsp:cNvPr id="0" name=""/>
        <dsp:cNvSpPr/>
      </dsp:nvSpPr>
      <dsp:spPr>
        <a:xfrm rot="10800000">
          <a:off x="6936395" y="1950088"/>
          <a:ext cx="277287" cy="3243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3779953"/>
                <a:satOff val="26965"/>
                <a:lumOff val="-4635"/>
                <a:alphaOff val="0"/>
              </a:schemeClr>
            </a:gs>
            <a:gs pos="90000">
              <a:schemeClr val="accent2">
                <a:hueOff val="-3779953"/>
                <a:satOff val="26965"/>
                <a:lumOff val="-4635"/>
                <a:alphaOff val="0"/>
                <a:shade val="100000"/>
              </a:schemeClr>
            </a:gs>
            <a:gs pos="100000">
              <a:schemeClr val="accent2">
                <a:hueOff val="-3779953"/>
                <a:satOff val="26965"/>
                <a:lumOff val="-4635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/>
        </a:p>
      </dsp:txBody>
      <dsp:txXfrm rot="10800000">
        <a:off x="7019581" y="2014963"/>
        <a:ext cx="194101" cy="194623"/>
      </dsp:txXfrm>
    </dsp:sp>
    <dsp:sp modelId="{06383FC1-B5D1-4326-AEBB-C82F06D7EF64}">
      <dsp:nvSpPr>
        <dsp:cNvPr id="0" name=""/>
        <dsp:cNvSpPr/>
      </dsp:nvSpPr>
      <dsp:spPr>
        <a:xfrm>
          <a:off x="5497642" y="1719887"/>
          <a:ext cx="1307957" cy="784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4157948"/>
                <a:satOff val="29661"/>
                <a:lumOff val="-5098"/>
                <a:alphaOff val="0"/>
              </a:schemeClr>
            </a:gs>
            <a:gs pos="90000">
              <a:schemeClr val="accent2">
                <a:hueOff val="-4157948"/>
                <a:satOff val="29661"/>
                <a:lumOff val="-5098"/>
                <a:alphaOff val="0"/>
                <a:shade val="100000"/>
              </a:schemeClr>
            </a:gs>
            <a:gs pos="100000">
              <a:schemeClr val="accent2">
                <a:hueOff val="-4157948"/>
                <a:satOff val="29661"/>
                <a:lumOff val="-5098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>
              <a:solidFill>
                <a:schemeClr val="tx1"/>
              </a:solidFill>
            </a:rPr>
            <a:t>Definición de tareas y entregables (WBS)</a:t>
          </a:r>
          <a:endParaRPr lang="es-MX" sz="1300" kern="1200" dirty="0">
            <a:solidFill>
              <a:schemeClr val="tx1"/>
            </a:solidFill>
          </a:endParaRPr>
        </a:p>
      </dsp:txBody>
      <dsp:txXfrm>
        <a:off x="5520627" y="1742872"/>
        <a:ext cx="1261987" cy="738804"/>
      </dsp:txXfrm>
    </dsp:sp>
    <dsp:sp modelId="{B1520CA6-4A75-4DD7-AC22-AE29004EADC3}">
      <dsp:nvSpPr>
        <dsp:cNvPr id="0" name=""/>
        <dsp:cNvSpPr/>
      </dsp:nvSpPr>
      <dsp:spPr>
        <a:xfrm rot="10800000">
          <a:off x="5105254" y="1950088"/>
          <a:ext cx="277287" cy="3243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4535944"/>
                <a:satOff val="32357"/>
                <a:lumOff val="-5562"/>
                <a:alphaOff val="0"/>
              </a:schemeClr>
            </a:gs>
            <a:gs pos="90000">
              <a:schemeClr val="accent2">
                <a:hueOff val="-4535944"/>
                <a:satOff val="32357"/>
                <a:lumOff val="-5562"/>
                <a:alphaOff val="0"/>
                <a:shade val="100000"/>
              </a:schemeClr>
            </a:gs>
            <a:gs pos="100000">
              <a:schemeClr val="accent2">
                <a:hueOff val="-4535944"/>
                <a:satOff val="32357"/>
                <a:lumOff val="-5562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/>
        </a:p>
      </dsp:txBody>
      <dsp:txXfrm rot="10800000">
        <a:off x="5188440" y="2014963"/>
        <a:ext cx="194101" cy="194623"/>
      </dsp:txXfrm>
    </dsp:sp>
    <dsp:sp modelId="{7A66FAB1-8E58-4A0F-A8CD-15982CEE76F3}">
      <dsp:nvSpPr>
        <dsp:cNvPr id="0" name=""/>
        <dsp:cNvSpPr/>
      </dsp:nvSpPr>
      <dsp:spPr>
        <a:xfrm>
          <a:off x="3666501" y="1719887"/>
          <a:ext cx="1307957" cy="784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4850939"/>
                <a:satOff val="34604"/>
                <a:lumOff val="-5948"/>
                <a:alphaOff val="0"/>
              </a:schemeClr>
            </a:gs>
            <a:gs pos="90000">
              <a:schemeClr val="accent2">
                <a:hueOff val="-4850939"/>
                <a:satOff val="34604"/>
                <a:lumOff val="-5948"/>
                <a:alphaOff val="0"/>
                <a:shade val="100000"/>
              </a:schemeClr>
            </a:gs>
            <a:gs pos="100000">
              <a:schemeClr val="accent2">
                <a:hueOff val="-4850939"/>
                <a:satOff val="34604"/>
                <a:lumOff val="-5948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smtClean="0">
              <a:solidFill>
                <a:schemeClr val="tx1"/>
              </a:solidFill>
            </a:rPr>
            <a:t>Levantamiento de requerimientos</a:t>
          </a:r>
          <a:endParaRPr lang="es-MX" sz="1300" kern="1200" dirty="0">
            <a:solidFill>
              <a:schemeClr val="tx1"/>
            </a:solidFill>
          </a:endParaRPr>
        </a:p>
      </dsp:txBody>
      <dsp:txXfrm>
        <a:off x="3689486" y="1742872"/>
        <a:ext cx="1261987" cy="738804"/>
      </dsp:txXfrm>
    </dsp:sp>
    <dsp:sp modelId="{7FD90F54-1916-441A-8A63-4219853F7F61}">
      <dsp:nvSpPr>
        <dsp:cNvPr id="0" name=""/>
        <dsp:cNvSpPr/>
      </dsp:nvSpPr>
      <dsp:spPr>
        <a:xfrm rot="10800000">
          <a:off x="3274113" y="1950088"/>
          <a:ext cx="277287" cy="3243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5291934"/>
                <a:satOff val="37750"/>
                <a:lumOff val="-6489"/>
                <a:alphaOff val="0"/>
              </a:schemeClr>
            </a:gs>
            <a:gs pos="90000">
              <a:schemeClr val="accent2">
                <a:hueOff val="-5291934"/>
                <a:satOff val="37750"/>
                <a:lumOff val="-6489"/>
                <a:alphaOff val="0"/>
                <a:shade val="100000"/>
              </a:schemeClr>
            </a:gs>
            <a:gs pos="100000">
              <a:schemeClr val="accent2">
                <a:hueOff val="-5291934"/>
                <a:satOff val="37750"/>
                <a:lumOff val="-6489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/>
        </a:p>
      </dsp:txBody>
      <dsp:txXfrm rot="10800000">
        <a:off x="3357299" y="2014963"/>
        <a:ext cx="194101" cy="194623"/>
      </dsp:txXfrm>
    </dsp:sp>
    <dsp:sp modelId="{60B359A0-5497-45DE-973E-3D53705548BB}">
      <dsp:nvSpPr>
        <dsp:cNvPr id="0" name=""/>
        <dsp:cNvSpPr/>
      </dsp:nvSpPr>
      <dsp:spPr>
        <a:xfrm>
          <a:off x="1835360" y="1719887"/>
          <a:ext cx="1307957" cy="784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5543931"/>
                <a:satOff val="39548"/>
                <a:lumOff val="-6798"/>
                <a:alphaOff val="0"/>
              </a:schemeClr>
            </a:gs>
            <a:gs pos="90000">
              <a:schemeClr val="accent2">
                <a:hueOff val="-5543931"/>
                <a:satOff val="39548"/>
                <a:lumOff val="-6798"/>
                <a:alphaOff val="0"/>
                <a:shade val="100000"/>
              </a:schemeClr>
            </a:gs>
            <a:gs pos="100000">
              <a:schemeClr val="accent2">
                <a:hueOff val="-5543931"/>
                <a:satOff val="39548"/>
                <a:lumOff val="-6798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Ejecución y seguimiento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1858345" y="1742872"/>
        <a:ext cx="1261987" cy="738804"/>
      </dsp:txXfrm>
    </dsp:sp>
    <dsp:sp modelId="{BC084393-2639-4602-BA52-7E8418AD6E02}">
      <dsp:nvSpPr>
        <dsp:cNvPr id="0" name=""/>
        <dsp:cNvSpPr/>
      </dsp:nvSpPr>
      <dsp:spPr>
        <a:xfrm rot="10800000">
          <a:off x="1442972" y="1950088"/>
          <a:ext cx="277287" cy="3243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6047925"/>
                <a:satOff val="43143"/>
                <a:lumOff val="-7416"/>
                <a:alphaOff val="0"/>
              </a:schemeClr>
            </a:gs>
            <a:gs pos="90000">
              <a:schemeClr val="accent2">
                <a:hueOff val="-6047925"/>
                <a:satOff val="43143"/>
                <a:lumOff val="-7416"/>
                <a:alphaOff val="0"/>
                <a:shade val="100000"/>
              </a:schemeClr>
            </a:gs>
            <a:gs pos="100000">
              <a:schemeClr val="accent2">
                <a:hueOff val="-6047925"/>
                <a:satOff val="43143"/>
                <a:lumOff val="-7416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/>
        </a:p>
      </dsp:txBody>
      <dsp:txXfrm rot="10800000">
        <a:off x="1526158" y="2014963"/>
        <a:ext cx="194101" cy="194623"/>
      </dsp:txXfrm>
    </dsp:sp>
    <dsp:sp modelId="{063E0BE1-EC89-428F-AF97-8E1CEB4E79B8}">
      <dsp:nvSpPr>
        <dsp:cNvPr id="0" name=""/>
        <dsp:cNvSpPr/>
      </dsp:nvSpPr>
      <dsp:spPr>
        <a:xfrm>
          <a:off x="4219" y="1719887"/>
          <a:ext cx="1307957" cy="784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6236922"/>
                <a:satOff val="44491"/>
                <a:lumOff val="-7648"/>
                <a:alphaOff val="0"/>
              </a:schemeClr>
            </a:gs>
            <a:gs pos="90000">
              <a:schemeClr val="accent2">
                <a:hueOff val="-6236922"/>
                <a:satOff val="44491"/>
                <a:lumOff val="-7648"/>
                <a:alphaOff val="0"/>
                <a:shade val="100000"/>
              </a:schemeClr>
            </a:gs>
            <a:gs pos="100000">
              <a:schemeClr val="accent2">
                <a:hueOff val="-6236922"/>
                <a:satOff val="44491"/>
                <a:lumOff val="-7648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Entrega-recepción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27204" y="1742872"/>
        <a:ext cx="1261987" cy="738804"/>
      </dsp:txXfrm>
    </dsp:sp>
    <dsp:sp modelId="{39B1EFB6-1BA4-4179-969A-2B4E65141C01}">
      <dsp:nvSpPr>
        <dsp:cNvPr id="0" name=""/>
        <dsp:cNvSpPr/>
      </dsp:nvSpPr>
      <dsp:spPr>
        <a:xfrm rot="5400000">
          <a:off x="519554" y="2596219"/>
          <a:ext cx="277287" cy="3243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6803915"/>
                <a:satOff val="48536"/>
                <a:lumOff val="-8343"/>
                <a:alphaOff val="0"/>
              </a:schemeClr>
            </a:gs>
            <a:gs pos="90000">
              <a:schemeClr val="accent2">
                <a:hueOff val="-6803915"/>
                <a:satOff val="48536"/>
                <a:lumOff val="-8343"/>
                <a:alphaOff val="0"/>
                <a:shade val="100000"/>
              </a:schemeClr>
            </a:gs>
            <a:gs pos="100000">
              <a:schemeClr val="accent2">
                <a:hueOff val="-6803915"/>
                <a:satOff val="48536"/>
                <a:lumOff val="-8343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/>
        </a:p>
      </dsp:txBody>
      <dsp:txXfrm rot="-5400000">
        <a:off x="560886" y="2619762"/>
        <a:ext cx="194623" cy="194101"/>
      </dsp:txXfrm>
    </dsp:sp>
    <dsp:sp modelId="{D264A27B-C471-4F2B-B770-AF914E6FD768}">
      <dsp:nvSpPr>
        <dsp:cNvPr id="0" name=""/>
        <dsp:cNvSpPr/>
      </dsp:nvSpPr>
      <dsp:spPr>
        <a:xfrm>
          <a:off x="4219" y="3027845"/>
          <a:ext cx="1307957" cy="784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6929913"/>
                <a:satOff val="49435"/>
                <a:lumOff val="-8497"/>
                <a:alphaOff val="0"/>
              </a:schemeClr>
            </a:gs>
            <a:gs pos="90000">
              <a:schemeClr val="accent2">
                <a:hueOff val="-6929913"/>
                <a:satOff val="49435"/>
                <a:lumOff val="-8497"/>
                <a:alphaOff val="0"/>
                <a:shade val="100000"/>
              </a:schemeClr>
            </a:gs>
            <a:gs pos="100000">
              <a:schemeClr val="accent2">
                <a:hueOff val="-6929913"/>
                <a:satOff val="49435"/>
                <a:lumOff val="-8497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Cierre con el cliente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27204" y="3050830"/>
        <a:ext cx="1261987" cy="738804"/>
      </dsp:txXfrm>
    </dsp:sp>
    <dsp:sp modelId="{1E8A3800-13ED-4660-9F22-7E4288479F10}">
      <dsp:nvSpPr>
        <dsp:cNvPr id="0" name=""/>
        <dsp:cNvSpPr/>
      </dsp:nvSpPr>
      <dsp:spPr>
        <a:xfrm>
          <a:off x="1427277" y="3258046"/>
          <a:ext cx="277287" cy="3243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7559906"/>
                <a:satOff val="53929"/>
                <a:lumOff val="-9270"/>
                <a:alphaOff val="0"/>
              </a:schemeClr>
            </a:gs>
            <a:gs pos="90000">
              <a:schemeClr val="accent2">
                <a:hueOff val="-7559906"/>
                <a:satOff val="53929"/>
                <a:lumOff val="-9270"/>
                <a:alphaOff val="0"/>
                <a:shade val="100000"/>
              </a:schemeClr>
            </a:gs>
            <a:gs pos="100000">
              <a:schemeClr val="accent2">
                <a:hueOff val="-7559906"/>
                <a:satOff val="53929"/>
                <a:lumOff val="-927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/>
        </a:p>
      </dsp:txBody>
      <dsp:txXfrm>
        <a:off x="1427277" y="3322921"/>
        <a:ext cx="194101" cy="194623"/>
      </dsp:txXfrm>
    </dsp:sp>
    <dsp:sp modelId="{4FDB66CF-7E47-4F7F-B57B-B0A54C101654}">
      <dsp:nvSpPr>
        <dsp:cNvPr id="0" name=""/>
        <dsp:cNvSpPr/>
      </dsp:nvSpPr>
      <dsp:spPr>
        <a:xfrm>
          <a:off x="1835360" y="3027845"/>
          <a:ext cx="1307957" cy="784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7622905"/>
                <a:satOff val="54379"/>
                <a:lumOff val="-9347"/>
                <a:alphaOff val="0"/>
              </a:schemeClr>
            </a:gs>
            <a:gs pos="90000">
              <a:schemeClr val="accent2">
                <a:hueOff val="-7622905"/>
                <a:satOff val="54379"/>
                <a:lumOff val="-9347"/>
                <a:alphaOff val="0"/>
                <a:shade val="100000"/>
              </a:schemeClr>
            </a:gs>
            <a:gs pos="100000">
              <a:schemeClr val="accent2">
                <a:hueOff val="-7622905"/>
                <a:satOff val="54379"/>
                <a:lumOff val="-9347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Soporte post-venta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1858345" y="3050830"/>
        <a:ext cx="1261987" cy="738804"/>
      </dsp:txXfrm>
    </dsp:sp>
    <dsp:sp modelId="{27173819-6F0E-4870-AF16-BBB827B83D6F}">
      <dsp:nvSpPr>
        <dsp:cNvPr id="0" name=""/>
        <dsp:cNvSpPr/>
      </dsp:nvSpPr>
      <dsp:spPr>
        <a:xfrm>
          <a:off x="3258418" y="3258046"/>
          <a:ext cx="277287" cy="3243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8315896"/>
                <a:satOff val="59322"/>
                <a:lumOff val="-10197"/>
                <a:alphaOff val="0"/>
              </a:schemeClr>
            </a:gs>
            <a:gs pos="90000">
              <a:schemeClr val="accent2">
                <a:hueOff val="-8315896"/>
                <a:satOff val="59322"/>
                <a:lumOff val="-10197"/>
                <a:alphaOff val="0"/>
                <a:shade val="100000"/>
              </a:schemeClr>
            </a:gs>
            <a:gs pos="100000">
              <a:schemeClr val="accent2">
                <a:hueOff val="-8315896"/>
                <a:satOff val="59322"/>
                <a:lumOff val="-10197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/>
        </a:p>
      </dsp:txBody>
      <dsp:txXfrm>
        <a:off x="3258418" y="3322921"/>
        <a:ext cx="194101" cy="194623"/>
      </dsp:txXfrm>
    </dsp:sp>
    <dsp:sp modelId="{3ED5ACA1-1F58-4E27-BCA2-A825848FAA6C}">
      <dsp:nvSpPr>
        <dsp:cNvPr id="0" name=""/>
        <dsp:cNvSpPr/>
      </dsp:nvSpPr>
      <dsp:spPr>
        <a:xfrm>
          <a:off x="3666501" y="3027845"/>
          <a:ext cx="1307957" cy="784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8315896"/>
                <a:satOff val="59322"/>
                <a:lumOff val="-10197"/>
                <a:alphaOff val="0"/>
              </a:schemeClr>
            </a:gs>
            <a:gs pos="90000">
              <a:schemeClr val="accent2">
                <a:hueOff val="-8315896"/>
                <a:satOff val="59322"/>
                <a:lumOff val="-10197"/>
                <a:alphaOff val="0"/>
                <a:shade val="100000"/>
              </a:schemeClr>
            </a:gs>
            <a:gs pos="100000">
              <a:schemeClr val="accent2">
                <a:hueOff val="-8315896"/>
                <a:satOff val="59322"/>
                <a:lumOff val="-10197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Cierre del proyecto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3689486" y="3050830"/>
        <a:ext cx="1261987" cy="7388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F6E19-D4C6-4EF7-AD43-E03E483251FD}" type="datetimeFigureOut">
              <a:rPr lang="es-MX" smtClean="0"/>
              <a:t>12/04/2013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F6F7A-B341-4B0E-8C34-C3326F175FC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0573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F6F7A-B341-4B0E-8C34-C3326F175FC6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0801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10ACE00-D78F-4F55-82A0-26073A78DEB3}" type="datetimeFigureOut">
              <a:rPr lang="es-MX" smtClean="0"/>
              <a:t>12/04/2013</a:t>
            </a:fld>
            <a:endParaRPr lang="es-MX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7435A2-C643-47EA-8843-818FD4EFB9F9}" type="slidenum">
              <a:rPr lang="es-MX" smtClean="0"/>
              <a:t>‹#›</a:t>
            </a:fld>
            <a:endParaRPr lang="es-MX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s-MX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ACE00-D78F-4F55-82A0-26073A78DEB3}" type="datetimeFigureOut">
              <a:rPr lang="es-MX" smtClean="0"/>
              <a:t>12/04/2013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435A2-C643-47EA-8843-818FD4EFB9F9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ACE00-D78F-4F55-82A0-26073A78DEB3}" type="datetimeFigureOut">
              <a:rPr lang="es-MX" smtClean="0"/>
              <a:t>12/04/2013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E7435A2-C643-47EA-8843-818FD4EFB9F9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ACE00-D78F-4F55-82A0-26073A78DEB3}" type="datetimeFigureOut">
              <a:rPr lang="es-MX" smtClean="0"/>
              <a:t>12/04/2013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435A2-C643-47EA-8843-818FD4EFB9F9}" type="slidenum">
              <a:rPr lang="es-MX" smtClean="0"/>
              <a:t>‹#›</a:t>
            </a:fld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10ACE00-D78F-4F55-82A0-26073A78DEB3}" type="datetimeFigureOut">
              <a:rPr lang="es-MX" smtClean="0"/>
              <a:t>12/04/2013</a:t>
            </a:fld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E7435A2-C643-47EA-8843-818FD4EFB9F9}" type="slidenum">
              <a:rPr lang="es-MX" smtClean="0"/>
              <a:t>‹#›</a:t>
            </a:fld>
            <a:endParaRPr lang="es-MX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ACE00-D78F-4F55-82A0-26073A78DEB3}" type="datetimeFigureOut">
              <a:rPr lang="es-MX" smtClean="0"/>
              <a:t>12/04/2013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435A2-C643-47EA-8843-818FD4EFB9F9}" type="slidenum">
              <a:rPr lang="es-MX" smtClean="0"/>
              <a:t>‹#›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ACE00-D78F-4F55-82A0-26073A78DEB3}" type="datetimeFigureOut">
              <a:rPr lang="es-MX" smtClean="0"/>
              <a:t>12/04/2013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435A2-C643-47EA-8843-818FD4EFB9F9}" type="slidenum">
              <a:rPr lang="es-MX" smtClean="0"/>
              <a:t>‹#›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ACE00-D78F-4F55-82A0-26073A78DEB3}" type="datetimeFigureOut">
              <a:rPr lang="es-MX" smtClean="0"/>
              <a:t>12/04/2013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435A2-C643-47EA-8843-818FD4EFB9F9}" type="slidenum">
              <a:rPr lang="es-MX" smtClean="0"/>
              <a:t>‹#›</a:t>
            </a:fld>
            <a:endParaRPr lang="es-MX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ACE00-D78F-4F55-82A0-26073A78DEB3}" type="datetimeFigureOut">
              <a:rPr lang="es-MX" smtClean="0"/>
              <a:t>12/04/2013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435A2-C643-47EA-8843-818FD4EFB9F9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ACE00-D78F-4F55-82A0-26073A78DEB3}" type="datetimeFigureOut">
              <a:rPr lang="es-MX" smtClean="0"/>
              <a:t>12/04/2013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7435A2-C643-47EA-8843-818FD4EFB9F9}" type="slidenum">
              <a:rPr lang="es-MX" smtClean="0"/>
              <a:t>‹#›</a:t>
            </a:fld>
            <a:endParaRPr lang="es-MX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ACE00-D78F-4F55-82A0-26073A78DEB3}" type="datetimeFigureOut">
              <a:rPr lang="es-MX" smtClean="0"/>
              <a:t>12/04/2013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435A2-C643-47EA-8843-818FD4EFB9F9}" type="slidenum">
              <a:rPr lang="es-MX" smtClean="0"/>
              <a:t>‹#›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610ACE00-D78F-4F55-82A0-26073A78DEB3}" type="datetimeFigureOut">
              <a:rPr lang="es-MX" smtClean="0"/>
              <a:t>12/04/2013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CE7435A2-C643-47EA-8843-818FD4EFB9F9}" type="slidenum">
              <a:rPr lang="es-MX" smtClean="0"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0.wm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es-MX" sz="6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VALUACIÓN DE LOS SERVICIOS DE </a:t>
            </a:r>
            <a:r>
              <a:rPr lang="es-MX" sz="6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CONSULTORÍA</a:t>
            </a:r>
            <a:endParaRPr lang="es-MX" sz="6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50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1111" y="188640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 smtClean="0">
                <a:solidFill>
                  <a:schemeClr val="bg1"/>
                </a:solidFill>
              </a:rPr>
              <a:t>ESTABLECIENDO EL PRECIO DE VENTA DE LOS SERVICIOS</a:t>
            </a:r>
            <a:endParaRPr lang="es-MX" sz="36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1700808"/>
            <a:ext cx="82089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Tipos de contratos que determinan la forma de pago: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Precio fijo: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s-MX" sz="2400" dirty="0" smtClean="0"/>
              <a:t>Precio fijo.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s-MX" sz="2400" dirty="0" smtClean="0"/>
              <a:t>Precio fijo más incentivos.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s-MX" sz="2400" dirty="0" smtClean="0"/>
              <a:t>Precio fijo con ajuste económico.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s-MX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Recuperación o reembolso del costo: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s-MX" sz="2400" dirty="0" smtClean="0"/>
              <a:t>Costo más cargo fijo.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s-MX" sz="2400" dirty="0" smtClean="0"/>
              <a:t>Costo más incentivos.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s-MX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Tiempo y materiales</a:t>
            </a:r>
          </a:p>
        </p:txBody>
      </p:sp>
    </p:spTree>
    <p:extLst>
      <p:ext uri="{BB962C8B-B14F-4D97-AF65-F5344CB8AC3E}">
        <p14:creationId xmlns:p14="http://schemas.microsoft.com/office/powerpoint/2010/main" val="28730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95536" y="1700808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Bases para establecimiento del precio de venta:</a:t>
            </a:r>
          </a:p>
          <a:p>
            <a:endParaRPr lang="es-MX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smtClean="0"/>
              <a:t>Tarifas o tabuladores por tiempo.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smtClean="0"/>
              <a:t>Tarifas o tabuladores por tipo de servicio.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4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111" y="188640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 smtClean="0">
                <a:solidFill>
                  <a:schemeClr val="bg1"/>
                </a:solidFill>
              </a:rPr>
              <a:t>ESTABLECIENDO EL PRECIO DE VENTA DE LOS SERVICIOS</a:t>
            </a:r>
            <a:endParaRPr lang="es-MX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66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95536" y="1700808"/>
            <a:ext cx="820891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Los costos se pueden clasificar en dos grandes grupos:</a:t>
            </a:r>
          </a:p>
          <a:p>
            <a:endParaRPr lang="es-MX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s-MX" sz="2400" dirty="0" smtClean="0"/>
              <a:t>Costo del servicio: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s-MX" sz="2400" dirty="0" smtClean="0"/>
              <a:t>Costos directos. </a:t>
            </a:r>
            <a:r>
              <a:rPr lang="es-MX" sz="2000" dirty="0" smtClean="0"/>
              <a:t>Gastos de personal, transportación y viáticos, materiales e insumos, etc.</a:t>
            </a:r>
            <a:endParaRPr lang="es-MX" sz="2400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s-MX" sz="2400" dirty="0" smtClean="0"/>
              <a:t>Costos indirectos. </a:t>
            </a:r>
            <a:r>
              <a:rPr lang="es-MX" sz="2000" dirty="0" smtClean="0"/>
              <a:t>Luz, agua, teléfono, renta, etc.</a:t>
            </a:r>
          </a:p>
          <a:p>
            <a:pPr marL="1371600" lvl="2" indent="-457200">
              <a:buFont typeface="+mj-lt"/>
              <a:buAutoNum type="arabicPeriod"/>
            </a:pPr>
            <a:endParaRPr lang="es-MX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s-MX" sz="2400" dirty="0" smtClean="0"/>
              <a:t>Otros costos: </a:t>
            </a:r>
            <a:r>
              <a:rPr lang="es-MX" sz="2000" dirty="0" smtClean="0"/>
              <a:t>Depreciación, variaciones en tipo de cambio, gastos administrativos, etc.</a:t>
            </a:r>
            <a:endParaRPr lang="es-MX" sz="2400" dirty="0" smtClean="0"/>
          </a:p>
          <a:p>
            <a:endParaRPr lang="es-MX" sz="2400" dirty="0" smtClean="0"/>
          </a:p>
          <a:p>
            <a:pPr algn="ctr"/>
            <a:r>
              <a:rPr lang="es-MX" sz="3600" b="1" dirty="0" smtClean="0"/>
              <a:t>¿Cómo identificamos y determinamos los costos de la consultoría?</a:t>
            </a:r>
            <a:endParaRPr lang="es-MX" sz="36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111" y="188640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 smtClean="0">
                <a:solidFill>
                  <a:schemeClr val="bg1"/>
                </a:solidFill>
              </a:rPr>
              <a:t>IDENTIFICACIÓN DE COSTOS</a:t>
            </a:r>
            <a:endParaRPr lang="es-MX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009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95536" y="1700808"/>
            <a:ext cx="820891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/>
              <a:t>¿Cómo identificamos y determinamos los costos de la consultoría?</a:t>
            </a:r>
          </a:p>
          <a:p>
            <a:pPr algn="ctr"/>
            <a:endParaRPr lang="es-MX" sz="2400" b="1" dirty="0"/>
          </a:p>
          <a:p>
            <a:r>
              <a:rPr lang="es-MX" sz="2400" dirty="0" smtClean="0"/>
              <a:t>Utilizando metodologías y técnicas generalmente aceptadas por múltiples disciplinas.</a:t>
            </a:r>
          </a:p>
          <a:p>
            <a:endParaRPr lang="es-MX" sz="1000" dirty="0"/>
          </a:p>
          <a:p>
            <a:r>
              <a:rPr lang="es-MX" sz="2400" dirty="0" smtClean="0"/>
              <a:t>La consultoría comparte muchas de las características que definen a un proyecto.</a:t>
            </a:r>
          </a:p>
          <a:p>
            <a:endParaRPr lang="es-MX" sz="1000" dirty="0" smtClean="0"/>
          </a:p>
          <a:p>
            <a:pPr algn="ctr"/>
            <a:r>
              <a:rPr lang="es-MX" sz="2400" dirty="0" smtClean="0">
                <a:solidFill>
                  <a:srgbClr val="002060"/>
                </a:solidFill>
              </a:rPr>
              <a:t>“Un proyecto es </a:t>
            </a:r>
            <a:r>
              <a:rPr lang="es-MX" sz="2400" dirty="0">
                <a:solidFill>
                  <a:srgbClr val="002060"/>
                </a:solidFill>
              </a:rPr>
              <a:t>un esfuerzo temporal llevado a cabo para crear un producto, servicio o resultado </a:t>
            </a:r>
            <a:r>
              <a:rPr lang="es-MX" sz="2400" dirty="0" smtClean="0">
                <a:solidFill>
                  <a:srgbClr val="002060"/>
                </a:solidFill>
              </a:rPr>
              <a:t>único”.</a:t>
            </a:r>
            <a:endParaRPr lang="es-MX" sz="2400" dirty="0">
              <a:solidFill>
                <a:srgbClr val="002060"/>
              </a:solidFill>
            </a:endParaRPr>
          </a:p>
          <a:p>
            <a:endParaRPr lang="es-MX" sz="1000" dirty="0"/>
          </a:p>
          <a:p>
            <a:r>
              <a:rPr lang="es-MX" sz="2400" dirty="0"/>
              <a:t>La administración de proyectos constituye una herramienta útil para la gestión de los servicios de consultoría</a:t>
            </a:r>
            <a:r>
              <a:rPr lang="es-MX" sz="2400" dirty="0" smtClean="0"/>
              <a:t>.</a:t>
            </a:r>
            <a:endParaRPr lang="es-MX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111" y="188640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 smtClean="0">
                <a:solidFill>
                  <a:schemeClr val="bg1"/>
                </a:solidFill>
              </a:rPr>
              <a:t>IDENTIFICACIÓN DE COSTOS</a:t>
            </a:r>
            <a:endParaRPr lang="es-MX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026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111" y="188640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>
                <a:solidFill>
                  <a:schemeClr val="bg1"/>
                </a:solidFill>
              </a:rPr>
              <a:t>¿</a:t>
            </a:r>
            <a:r>
              <a:rPr lang="es-MX" sz="3600" dirty="0" smtClean="0">
                <a:solidFill>
                  <a:schemeClr val="bg1"/>
                </a:solidFill>
              </a:rPr>
              <a:t>CÓMO GESTIONAMOS LOS PROYECTOS?</a:t>
            </a:r>
            <a:endParaRPr lang="es-MX" sz="36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4212377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Franklin Gothic Medium (Body)"/>
                <a:cs typeface="Arial" pitchFamily="34" charset="0"/>
              </a:rPr>
              <a:t>Problema o </a:t>
            </a:r>
          </a:p>
          <a:p>
            <a:pPr algn="ctr"/>
            <a:r>
              <a:rPr lang="es-MX" sz="2000" dirty="0" smtClean="0">
                <a:latin typeface="Franklin Gothic Medium (Body)"/>
                <a:cs typeface="Arial" pitchFamily="34" charset="0"/>
              </a:rPr>
              <a:t>necesidad</a:t>
            </a:r>
            <a:endParaRPr lang="es-MX" sz="2000" dirty="0">
              <a:latin typeface="Franklin Gothic Medium (Body)"/>
              <a:cs typeface="Arial" pitchFamily="34" charset="0"/>
            </a:endParaRPr>
          </a:p>
        </p:txBody>
      </p:sp>
      <p:pic>
        <p:nvPicPr>
          <p:cNvPr id="7" name="Picture 13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4664" y="2780928"/>
            <a:ext cx="1584594" cy="93355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735082" y="3738518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Franklin Gothic Medium (Body)"/>
                <a:cs typeface="Arial" pitchFamily="34" charset="0"/>
              </a:rPr>
              <a:t>Diagnóstico</a:t>
            </a:r>
            <a:endParaRPr lang="es-MX" sz="2000" dirty="0">
              <a:latin typeface="Franklin Gothic Medium (Body)"/>
              <a:cs typeface="Arial" pitchFamily="34" charset="0"/>
            </a:endParaRPr>
          </a:p>
        </p:txBody>
      </p:sp>
      <p:pic>
        <p:nvPicPr>
          <p:cNvPr id="11" name="Picture 33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9418" y="2468868"/>
            <a:ext cx="1773022" cy="182422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7020272" y="4365104"/>
            <a:ext cx="1353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 dirty="0" smtClean="0">
                <a:latin typeface="Franklin Gothic Medium (Body)"/>
                <a:cs typeface="Arial" pitchFamily="34" charset="0"/>
              </a:rPr>
              <a:t>Propuesta</a:t>
            </a:r>
            <a:endParaRPr lang="es-MX" sz="2000" dirty="0">
              <a:latin typeface="Franklin Gothic Medium (Body)"/>
              <a:cs typeface="Arial" pitchFamily="34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2339752" y="3068960"/>
            <a:ext cx="1008112" cy="360040"/>
          </a:xfrm>
          <a:prstGeom prst="rightArrow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Franklin Gothic Medium (Body)"/>
            </a:endParaRPr>
          </a:p>
        </p:txBody>
      </p:sp>
      <p:sp>
        <p:nvSpPr>
          <p:cNvPr id="14" name="Right Arrow 13"/>
          <p:cNvSpPr/>
          <p:nvPr/>
        </p:nvSpPr>
        <p:spPr bwMode="auto">
          <a:xfrm>
            <a:off x="5580112" y="3068960"/>
            <a:ext cx="1008112" cy="360040"/>
          </a:xfrm>
          <a:prstGeom prst="rightArrow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Franklin Gothic Medium (Body)"/>
            </a:endParaRPr>
          </a:p>
        </p:txBody>
      </p:sp>
      <p:pic>
        <p:nvPicPr>
          <p:cNvPr id="1027" name="Picture 3" descr="C:\Users\israel\AppData\Local\Microsoft\Windows\Temporary Internet Files\Content.IE5\H9XP11CQ\MC90020027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9" y="2285694"/>
            <a:ext cx="1349375" cy="181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889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¿Cómo administrar un proyecto según el </a:t>
            </a:r>
            <a:r>
              <a:rPr lang="es-MX" dirty="0" smtClean="0"/>
              <a:t>PMI?</a:t>
            </a:r>
            <a:endParaRPr lang="es-MX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772816"/>
            <a:ext cx="81369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dirty="0" smtClean="0">
                <a:latin typeface="Franklin Gothic Medium (Body)"/>
                <a:cs typeface="Arial" pitchFamily="34" charset="0"/>
              </a:rPr>
              <a:t>Existen cinco grupos de proceso que corresponden al ciclo de vida de los proyectos:</a:t>
            </a:r>
          </a:p>
          <a:p>
            <a:pPr algn="just"/>
            <a:endParaRPr lang="es-MX" sz="2200" dirty="0" smtClean="0">
              <a:latin typeface="Franklin Gothic Medium (Body)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MX" sz="2200" b="1" dirty="0" smtClean="0">
                <a:latin typeface="Franklin Gothic Medium (Body)"/>
                <a:cs typeface="Arial" pitchFamily="34" charset="0"/>
              </a:rPr>
              <a:t>Iniciación.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200" b="1" dirty="0" smtClean="0">
                <a:latin typeface="Franklin Gothic Medium (Body)"/>
                <a:cs typeface="Arial" pitchFamily="34" charset="0"/>
              </a:rPr>
              <a:t>Planificación.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200" dirty="0" smtClean="0">
                <a:latin typeface="Franklin Gothic Medium (Body)"/>
                <a:cs typeface="Arial" pitchFamily="34" charset="0"/>
              </a:rPr>
              <a:t>Ejecución.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200" dirty="0" smtClean="0">
                <a:latin typeface="Franklin Gothic Medium (Body)"/>
                <a:cs typeface="Arial" pitchFamily="34" charset="0"/>
              </a:rPr>
              <a:t>Seguimiento </a:t>
            </a:r>
          </a:p>
          <a:p>
            <a:pPr algn="just"/>
            <a:r>
              <a:rPr lang="es-MX" sz="2200" dirty="0" smtClean="0">
                <a:latin typeface="Franklin Gothic Medium (Body)"/>
                <a:cs typeface="Arial" pitchFamily="34" charset="0"/>
              </a:rPr>
              <a:t>      y control.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es-MX" sz="2200" dirty="0" smtClean="0">
                <a:latin typeface="Franklin Gothic Medium (Body)"/>
                <a:cs typeface="Arial" pitchFamily="34" charset="0"/>
              </a:rPr>
              <a:t>Cierre.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996952"/>
            <a:ext cx="5804971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3572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045177803"/>
              </p:ext>
            </p:extLst>
          </p:nvPr>
        </p:nvGraphicFramePr>
        <p:xfrm>
          <a:off x="899592" y="2276872"/>
          <a:ext cx="7416824" cy="3600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229600" cy="54247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s-MX" sz="2400" dirty="0" smtClean="0">
                <a:solidFill>
                  <a:schemeClr val="tx1"/>
                </a:solidFill>
                <a:latin typeface="Franklin Gothic Medium (Body)"/>
              </a:rPr>
              <a:t>Proyectos multidisciplinarios</a:t>
            </a:r>
            <a:endParaRPr lang="es-MX" sz="1600" dirty="0" smtClean="0">
              <a:solidFill>
                <a:schemeClr val="tx1"/>
              </a:solidFill>
              <a:latin typeface="Franklin Gothic Medium (Body)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111" y="188640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>
                <a:solidFill>
                  <a:schemeClr val="bg1"/>
                </a:solidFill>
              </a:rPr>
              <a:t>¿</a:t>
            </a:r>
            <a:r>
              <a:rPr lang="es-MX" sz="3600" dirty="0" smtClean="0">
                <a:solidFill>
                  <a:schemeClr val="bg1"/>
                </a:solidFill>
              </a:rPr>
              <a:t>CÓMO GESTIONAMOS LOS PROYECTOS?</a:t>
            </a:r>
            <a:endParaRPr lang="es-MX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3908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D5C07B1-89AB-4AA5-90A2-4A0FB1E51F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1D5C07B1-89AB-4AA5-90A2-4A0FB1E51F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877388F-AB50-419F-BEC9-FA36835B13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graphicEl>
                                              <a:dgm id="{1877388F-AB50-419F-BEC9-FA36835B13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60E3E52-122B-4C0C-AB15-6AEA92471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graphicEl>
                                              <a:dgm id="{460E3E52-122B-4C0C-AB15-6AEA92471D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3528" y="1743774"/>
            <a:ext cx="820891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b="1" dirty="0">
                <a:latin typeface="Franklin Gothic Medium (Body)"/>
                <a:cs typeface="Arial" pitchFamily="34" charset="0"/>
              </a:rPr>
              <a:t>Iniciación y planificación</a:t>
            </a:r>
          </a:p>
          <a:p>
            <a:pPr algn="just"/>
            <a:endParaRPr lang="es-MX" sz="2200" dirty="0">
              <a:latin typeface="Franklin Gothic Medium (Body)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MX" sz="2200" dirty="0">
                <a:latin typeface="Franklin Gothic Medium (Body)"/>
                <a:cs typeface="Arial" pitchFamily="34" charset="0"/>
              </a:rPr>
              <a:t>Identificamos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:</a:t>
            </a:r>
            <a:endParaRPr lang="es-MX" sz="2200" dirty="0">
              <a:latin typeface="Franklin Gothic Medium (Body)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s-MX" sz="2200" dirty="0" smtClean="0">
                <a:latin typeface="Franklin Gothic Medium (Body)"/>
                <a:cs typeface="Arial" pitchFamily="34" charset="0"/>
              </a:rPr>
              <a:t> El problema principal – Razón por la que nos buscan.</a:t>
            </a:r>
          </a:p>
          <a:p>
            <a:pPr lvl="1" algn="just">
              <a:buFont typeface="Arial" pitchFamily="34" charset="0"/>
              <a:buChar char="•"/>
            </a:pPr>
            <a:endParaRPr lang="es-MX" sz="2200" dirty="0" smtClean="0">
              <a:latin typeface="Franklin Gothic Medium (Body)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s-MX" sz="2200" dirty="0" smtClean="0">
                <a:latin typeface="Franklin Gothic Medium (Body)"/>
                <a:cs typeface="Arial" pitchFamily="34" charset="0"/>
              </a:rPr>
              <a:t> El objetivo </a:t>
            </a:r>
            <a:r>
              <a:rPr lang="es-MX" sz="2200" dirty="0">
                <a:latin typeface="Franklin Gothic Medium (Body)"/>
                <a:cs typeface="Arial" pitchFamily="34" charset="0"/>
              </a:rPr>
              <a:t>del proyecto – 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¿El qué</a:t>
            </a:r>
            <a:r>
              <a:rPr lang="es-MX" sz="2200" dirty="0">
                <a:latin typeface="Franklin Gothic Medium (Body)"/>
                <a:cs typeface="Arial" pitchFamily="34" charset="0"/>
              </a:rPr>
              <a:t>?</a:t>
            </a:r>
          </a:p>
          <a:p>
            <a:pPr lvl="1" algn="just">
              <a:buFont typeface="Arial" pitchFamily="34" charset="0"/>
              <a:buChar char="•"/>
            </a:pPr>
            <a:endParaRPr lang="es-MX" sz="2200" dirty="0">
              <a:latin typeface="Franklin Gothic Medium (Body)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s-MX" sz="2200" dirty="0">
                <a:latin typeface="Franklin Gothic Medium (Body)"/>
                <a:cs typeface="Arial" pitchFamily="34" charset="0"/>
              </a:rPr>
              <a:t> La justificación - ¿Por qué? ¿Para qué?</a:t>
            </a:r>
          </a:p>
          <a:p>
            <a:pPr lvl="1" algn="just">
              <a:buFont typeface="Arial" pitchFamily="34" charset="0"/>
              <a:buChar char="•"/>
            </a:pPr>
            <a:endParaRPr lang="es-MX" sz="2200" dirty="0">
              <a:latin typeface="Franklin Gothic Medium (Body)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s-MX" sz="2200" dirty="0">
                <a:latin typeface="Franklin Gothic Medium (Body)"/>
                <a:cs typeface="Arial" pitchFamily="34" charset="0"/>
              </a:rPr>
              <a:t> Descripción del producto o servicio a generar.</a:t>
            </a:r>
          </a:p>
          <a:p>
            <a:pPr lvl="1" algn="just">
              <a:buFont typeface="Arial" pitchFamily="34" charset="0"/>
              <a:buChar char="•"/>
            </a:pPr>
            <a:endParaRPr lang="es-MX" sz="2200" dirty="0">
              <a:latin typeface="Franklin Gothic Medium (Body)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s-MX" sz="2200" dirty="0">
                <a:latin typeface="Franklin Gothic Medium (Body)"/>
                <a:cs typeface="Arial" pitchFamily="34" charset="0"/>
              </a:rPr>
              <a:t> Interesados clave - ¿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Quién?</a:t>
            </a:r>
            <a:endParaRPr lang="es-MX" sz="2200" dirty="0">
              <a:latin typeface="Franklin Gothic Medium (Body)"/>
              <a:cs typeface="Arial" pitchFamily="34" charset="0"/>
            </a:endParaRPr>
          </a:p>
          <a:p>
            <a:pPr lvl="2" algn="just">
              <a:buFont typeface="Arial" pitchFamily="34" charset="0"/>
              <a:buChar char="•"/>
            </a:pPr>
            <a:r>
              <a:rPr lang="es-MX" sz="2200" dirty="0">
                <a:latin typeface="Franklin Gothic Medium (Body)"/>
                <a:cs typeface="Arial" pitchFamily="34" charset="0"/>
              </a:rPr>
              <a:t>Necesidades y expectativas.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9511" y="188640"/>
            <a:ext cx="8784977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>
                <a:solidFill>
                  <a:schemeClr val="bg1"/>
                </a:solidFill>
              </a:rPr>
              <a:t>¿CÓMO GESTIONAMOS LOS PROYECTOS?</a:t>
            </a:r>
          </a:p>
        </p:txBody>
      </p:sp>
    </p:spTree>
    <p:extLst>
      <p:ext uri="{BB962C8B-B14F-4D97-AF65-F5344CB8AC3E}">
        <p14:creationId xmlns:p14="http://schemas.microsoft.com/office/powerpoint/2010/main" val="342684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187887028"/>
              </p:ext>
            </p:extLst>
          </p:nvPr>
        </p:nvGraphicFramePr>
        <p:xfrm>
          <a:off x="251520" y="2564903"/>
          <a:ext cx="8640960" cy="3898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229600" cy="54247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s-MX" sz="2400" dirty="0" smtClean="0">
                <a:solidFill>
                  <a:schemeClr val="tx1"/>
                </a:solidFill>
                <a:latin typeface="Franklin Gothic Medium (Body)"/>
              </a:rPr>
              <a:t>Proyectos multidisciplinarios</a:t>
            </a:r>
            <a:endParaRPr lang="es-MX" sz="1600" dirty="0" smtClean="0">
              <a:solidFill>
                <a:schemeClr val="tx1"/>
              </a:solidFill>
              <a:latin typeface="Franklin Gothic Medium (Body)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111" y="188640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>
                <a:solidFill>
                  <a:schemeClr val="bg1"/>
                </a:solidFill>
              </a:rPr>
              <a:t>¿</a:t>
            </a:r>
            <a:r>
              <a:rPr lang="es-MX" sz="3600" dirty="0" smtClean="0">
                <a:solidFill>
                  <a:schemeClr val="bg1"/>
                </a:solidFill>
              </a:rPr>
              <a:t>CÓMO GESTIONAMOS LOS PROYECTOS?</a:t>
            </a:r>
            <a:endParaRPr lang="es-MX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0302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D5C07B1-89AB-4AA5-90A2-4A0FB1E51F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1D5C07B1-89AB-4AA5-90A2-4A0FB1E51F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877388F-AB50-419F-BEC9-FA36835B13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graphicEl>
                                              <a:dgm id="{1877388F-AB50-419F-BEC9-FA36835B13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60E3E52-122B-4C0C-AB15-6AEA92471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>
                                            <p:graphicEl>
                                              <a:dgm id="{460E3E52-122B-4C0C-AB15-6AEA92471D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DEFF765-A750-43D6-80DE-3C95C364F6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>
                                            <p:graphicEl>
                                              <a:dgm id="{7DEFF765-A750-43D6-80DE-3C95C364F6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8C68E18-28DE-4132-92A8-FD1CB13EB9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>
                                            <p:graphicEl>
                                              <a:dgm id="{78C68E18-28DE-4132-92A8-FD1CB13EB9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4B8D1FA-EF4B-48D7-9126-E47322D218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graphicEl>
                                              <a:dgm id="{F4B8D1FA-EF4B-48D7-9126-E47322D218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14A908F-0E7B-46A7-A590-9D3FE20E66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">
                                            <p:graphicEl>
                                              <a:dgm id="{214A908F-0E7B-46A7-A590-9D3FE20E66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3528" y="1743774"/>
            <a:ext cx="820891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b="1" dirty="0">
                <a:latin typeface="Franklin Gothic Medium (Body)"/>
                <a:cs typeface="Arial" pitchFamily="34" charset="0"/>
              </a:rPr>
              <a:t>Iniciación y planificación</a:t>
            </a:r>
          </a:p>
          <a:p>
            <a:pPr algn="just"/>
            <a:endParaRPr lang="es-MX" sz="2200" dirty="0">
              <a:latin typeface="Franklin Gothic Medium (Body)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MX" sz="2200" dirty="0">
                <a:latin typeface="Franklin Gothic Medium (Body)"/>
                <a:cs typeface="Arial" pitchFamily="34" charset="0"/>
              </a:rPr>
              <a:t>Identificamos:</a:t>
            </a:r>
          </a:p>
          <a:p>
            <a:pPr lvl="1" algn="just">
              <a:buFont typeface="Arial" pitchFamily="34" charset="0"/>
              <a:buChar char="•"/>
            </a:pPr>
            <a:r>
              <a:rPr lang="es-MX" sz="2200" dirty="0" smtClean="0">
                <a:latin typeface="Franklin Gothic Medium (Body)"/>
                <a:cs typeface="Arial" pitchFamily="34" charset="0"/>
              </a:rPr>
              <a:t> Alcance</a:t>
            </a:r>
            <a:r>
              <a:rPr lang="es-MX" sz="2200" dirty="0">
                <a:latin typeface="Franklin Gothic Medium (Body)"/>
                <a:cs typeface="Arial" pitchFamily="34" charset="0"/>
              </a:rPr>
              <a:t>, tiempo, costo y 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calidad.</a:t>
            </a:r>
          </a:p>
          <a:p>
            <a:pPr lvl="1" algn="just">
              <a:buFont typeface="Arial" pitchFamily="34" charset="0"/>
              <a:buChar char="•"/>
            </a:pPr>
            <a:endParaRPr lang="es-MX" sz="2200" dirty="0" smtClean="0">
              <a:latin typeface="Franklin Gothic Medium (Body)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s-MX" sz="2200" dirty="0">
                <a:latin typeface="Franklin Gothic Medium (Body)"/>
                <a:cs typeface="Arial" pitchFamily="34" charset="0"/>
              </a:rPr>
              <a:t> 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Entregables </a:t>
            </a:r>
            <a:r>
              <a:rPr lang="es-MX" sz="2200" dirty="0">
                <a:latin typeface="Franklin Gothic Medium (Body)"/>
                <a:cs typeface="Arial" pitchFamily="34" charset="0"/>
              </a:rPr>
              <a:t>y sub entregables del proyecto - ¿Cómo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?</a:t>
            </a:r>
          </a:p>
          <a:p>
            <a:pPr lvl="1" algn="just">
              <a:buFont typeface="Arial" pitchFamily="34" charset="0"/>
              <a:buChar char="•"/>
            </a:pPr>
            <a:endParaRPr lang="es-MX" sz="2200" dirty="0" smtClean="0">
              <a:latin typeface="Franklin Gothic Medium (Body)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s-MX" sz="2200" dirty="0" smtClean="0">
                <a:latin typeface="Franklin Gothic Medium (Body)"/>
                <a:cs typeface="Arial" pitchFamily="34" charset="0"/>
              </a:rPr>
              <a:t> </a:t>
            </a:r>
            <a:r>
              <a:rPr lang="es-MX" sz="2200" dirty="0">
                <a:latin typeface="Franklin Gothic Medium (Body)"/>
                <a:cs typeface="Arial" pitchFamily="34" charset="0"/>
              </a:rPr>
              <a:t>Criterios de aceptación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.</a:t>
            </a:r>
          </a:p>
          <a:p>
            <a:pPr lvl="1" algn="just">
              <a:buFont typeface="Arial" pitchFamily="34" charset="0"/>
              <a:buChar char="•"/>
            </a:pPr>
            <a:endParaRPr lang="es-MX" sz="2200" dirty="0" smtClean="0">
              <a:latin typeface="Franklin Gothic Medium (Body)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s-MX" sz="2200" dirty="0" smtClean="0">
                <a:latin typeface="Franklin Gothic Medium (Body)"/>
                <a:cs typeface="Arial" pitchFamily="34" charset="0"/>
              </a:rPr>
              <a:t> Riesgos.</a:t>
            </a:r>
          </a:p>
          <a:p>
            <a:pPr lvl="1" algn="just">
              <a:buFont typeface="Arial" pitchFamily="34" charset="0"/>
              <a:buChar char="•"/>
            </a:pPr>
            <a:endParaRPr lang="es-MX" sz="2200" dirty="0" smtClean="0">
              <a:latin typeface="Franklin Gothic Medium (Body)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s-MX" sz="2200" dirty="0" smtClean="0">
                <a:latin typeface="Franklin Gothic Medium (Body)"/>
                <a:cs typeface="Arial" pitchFamily="34" charset="0"/>
              </a:rPr>
              <a:t> </a:t>
            </a:r>
            <a:r>
              <a:rPr lang="es-MX" sz="2200" dirty="0">
                <a:latin typeface="Franklin Gothic Medium (Body)"/>
                <a:cs typeface="Arial" pitchFamily="34" charset="0"/>
              </a:rPr>
              <a:t>Fases o etapas (cronograma y 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WBS) </a:t>
            </a:r>
            <a:r>
              <a:rPr lang="es-MX" sz="2200" dirty="0">
                <a:latin typeface="Franklin Gothic Medium (Body)"/>
                <a:cs typeface="Arial" pitchFamily="34" charset="0"/>
              </a:rPr>
              <a:t>- ¿Cuándo?</a:t>
            </a:r>
          </a:p>
          <a:p>
            <a:pPr algn="just"/>
            <a:endParaRPr lang="es-MX" sz="2200" dirty="0">
              <a:latin typeface="Franklin Gothic Medium (Body)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9511" y="188640"/>
            <a:ext cx="8784977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>
                <a:solidFill>
                  <a:schemeClr val="bg1"/>
                </a:solidFill>
              </a:rPr>
              <a:t>¿CÓMO GESTIONAMOS LOS PROYECTOS?</a:t>
            </a:r>
          </a:p>
        </p:txBody>
      </p:sp>
    </p:spTree>
    <p:extLst>
      <p:ext uri="{BB962C8B-B14F-4D97-AF65-F5344CB8AC3E}">
        <p14:creationId xmlns:p14="http://schemas.microsoft.com/office/powerpoint/2010/main" val="3474126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111" y="427038"/>
            <a:ext cx="91440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 smtClean="0">
                <a:solidFill>
                  <a:schemeClr val="bg1"/>
                </a:solidFill>
              </a:rPr>
              <a:t>TÓPICOS</a:t>
            </a:r>
            <a:endParaRPr lang="es-MX" sz="36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1768748"/>
            <a:ext cx="77768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2400" dirty="0"/>
              <a:t>Tipos de </a:t>
            </a:r>
            <a:r>
              <a:rPr lang="es-MX" sz="2400" dirty="0" smtClean="0"/>
              <a:t>servicios.</a:t>
            </a:r>
            <a:endParaRPr lang="es-MX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/>
              <a:t>Enfoque de los </a:t>
            </a:r>
            <a:r>
              <a:rPr lang="es-MX" sz="2400" dirty="0" smtClean="0"/>
              <a:t>servicios.</a:t>
            </a:r>
            <a:endParaRPr lang="es-MX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/>
              <a:t>Definición de </a:t>
            </a:r>
            <a:r>
              <a:rPr lang="es-MX" sz="2400" dirty="0" smtClean="0"/>
              <a:t>consultoría.</a:t>
            </a:r>
            <a:endParaRPr lang="es-MX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/>
              <a:t>Tipos de </a:t>
            </a:r>
            <a:r>
              <a:rPr lang="es-MX" sz="2400" dirty="0" smtClean="0"/>
              <a:t>consultores.</a:t>
            </a:r>
            <a:endParaRPr lang="es-MX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/>
              <a:t>¿Cómo valuamos nuestros servicios?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/>
              <a:t>Estableciendo el precio de venta de los </a:t>
            </a:r>
            <a:r>
              <a:rPr lang="es-MX" sz="2400" dirty="0" smtClean="0"/>
              <a:t>servicios.</a:t>
            </a:r>
            <a:endParaRPr lang="es-MX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/>
              <a:t>Identificación de </a:t>
            </a:r>
            <a:r>
              <a:rPr lang="es-MX" sz="2400" dirty="0" smtClean="0"/>
              <a:t>costos.</a:t>
            </a:r>
            <a:endParaRPr lang="es-MX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/>
              <a:t>¿Cómo gestionamos los proyectos?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/>
              <a:t>¿Cómo administrar un proyecto según el PMI?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/>
              <a:t>¿Cómo gestionamos los proyectos?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/>
              <a:t>Riesgos en la ejecución de </a:t>
            </a:r>
            <a:r>
              <a:rPr lang="es-MX" sz="2400" dirty="0" smtClean="0"/>
              <a:t>proyectos.</a:t>
            </a:r>
            <a:endParaRPr lang="es-MX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Ejercicio.</a:t>
            </a:r>
          </a:p>
        </p:txBody>
      </p:sp>
    </p:spTree>
    <p:extLst>
      <p:ext uri="{BB962C8B-B14F-4D97-AF65-F5344CB8AC3E}">
        <p14:creationId xmlns:p14="http://schemas.microsoft.com/office/powerpoint/2010/main" val="143955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3528" y="1743774"/>
            <a:ext cx="82089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b="1" dirty="0">
                <a:latin typeface="Franklin Gothic Medium (Body)"/>
                <a:cs typeface="Arial" pitchFamily="34" charset="0"/>
              </a:rPr>
              <a:t>Iniciación y planificación</a:t>
            </a:r>
          </a:p>
          <a:p>
            <a:pPr algn="just"/>
            <a:endParaRPr lang="es-MX" sz="2200" dirty="0">
              <a:latin typeface="Franklin Gothic Medium (Body)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 startAt="2"/>
            </a:pPr>
            <a:r>
              <a:rPr lang="es-MX" sz="2200" dirty="0">
                <a:latin typeface="Arial" pitchFamily="34" charset="0"/>
                <a:cs typeface="Arial" pitchFamily="34" charset="0"/>
              </a:rPr>
              <a:t>Definimos actividades y las secuenciamos – CPM.</a:t>
            </a:r>
          </a:p>
          <a:p>
            <a:pPr marL="457200" indent="-457200" algn="just">
              <a:buFont typeface="+mj-lt"/>
              <a:buAutoNum type="arabicPeriod" startAt="2"/>
            </a:pPr>
            <a:endParaRPr lang="es-MX" sz="22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 startAt="2"/>
            </a:pPr>
            <a:r>
              <a:rPr lang="es-MX" sz="2200" dirty="0">
                <a:latin typeface="Arial" pitchFamily="34" charset="0"/>
                <a:cs typeface="Arial" pitchFamily="34" charset="0"/>
              </a:rPr>
              <a:t>Estimamos los recursos humanos requeridos. Personal interno y/o externo.</a:t>
            </a:r>
          </a:p>
          <a:p>
            <a:pPr marL="457200" indent="-457200" algn="just">
              <a:buFont typeface="+mj-lt"/>
              <a:buAutoNum type="arabicPeriod" startAt="2"/>
            </a:pPr>
            <a:endParaRPr lang="es-MX" sz="22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 startAt="2"/>
            </a:pPr>
            <a:r>
              <a:rPr lang="es-MX" sz="2200" dirty="0">
                <a:latin typeface="Arial" pitchFamily="34" charset="0"/>
                <a:cs typeface="Arial" pitchFamily="34" charset="0"/>
              </a:rPr>
              <a:t>Estimamos los recursos técnicos y materiales necesarios: Entrenamiento especializado, servicios externos, compra de hardware, software, libros, mobiliario, equipo, etc.</a:t>
            </a:r>
          </a:p>
          <a:p>
            <a:pPr marL="457200" indent="-457200" algn="just">
              <a:buFont typeface="+mj-lt"/>
              <a:buAutoNum type="arabicPeriod" startAt="2"/>
            </a:pPr>
            <a:endParaRPr lang="es-MX" sz="22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 startAt="2"/>
            </a:pPr>
            <a:r>
              <a:rPr lang="es-MX" sz="2200" dirty="0">
                <a:latin typeface="Arial" pitchFamily="34" charset="0"/>
                <a:cs typeface="Arial" pitchFamily="34" charset="0"/>
              </a:rPr>
              <a:t>Estimamos duración 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las actividades – PERT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9511" y="188640"/>
            <a:ext cx="8784977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>
                <a:solidFill>
                  <a:schemeClr val="bg1"/>
                </a:solidFill>
              </a:rPr>
              <a:t>¿CÓMO GESTIONAMOS LOS PROYECTOS?</a:t>
            </a:r>
          </a:p>
        </p:txBody>
      </p:sp>
      <p:pic>
        <p:nvPicPr>
          <p:cNvPr id="5" name="Picture 4" descr="Secuencia Actvidad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996952"/>
            <a:ext cx="8640096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34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3528" y="1743774"/>
            <a:ext cx="82089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b="1" dirty="0">
                <a:latin typeface="Franklin Gothic Medium (Body)"/>
                <a:cs typeface="Arial" pitchFamily="34" charset="0"/>
              </a:rPr>
              <a:t>Iniciación y planificación</a:t>
            </a:r>
          </a:p>
          <a:p>
            <a:pPr algn="just"/>
            <a:endParaRPr lang="es-MX" sz="2200" dirty="0">
              <a:latin typeface="Franklin Gothic Medium (Body)"/>
              <a:cs typeface="Arial" pitchFamily="34" charset="0"/>
            </a:endParaRPr>
          </a:p>
          <a:p>
            <a:pPr algn="just"/>
            <a:r>
              <a:rPr lang="es-MX" sz="2200" dirty="0" smtClean="0">
                <a:latin typeface="Franklin Gothic Medium (Body)"/>
                <a:cs typeface="Arial" pitchFamily="34" charset="0"/>
              </a:rPr>
              <a:t>Ejemplo de cronograma:</a:t>
            </a:r>
            <a:endParaRPr lang="es-MX" sz="2200" dirty="0">
              <a:latin typeface="Franklin Gothic Medium (Body)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9511" y="188640"/>
            <a:ext cx="8784977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>
                <a:solidFill>
                  <a:schemeClr val="bg1"/>
                </a:solidFill>
              </a:rPr>
              <a:t>¿CÓMO GESTIONAMOS LOS PROYECTOS?</a:t>
            </a:r>
          </a:p>
        </p:txBody>
      </p:sp>
      <p:pic>
        <p:nvPicPr>
          <p:cNvPr id="5" name="Picture 4" descr="Cronograma CNIT V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6499" y="3058498"/>
            <a:ext cx="8540885" cy="2962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80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3528" y="1743774"/>
            <a:ext cx="820891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b="1" dirty="0">
                <a:latin typeface="Franklin Gothic Medium (Body)"/>
                <a:cs typeface="Arial" pitchFamily="34" charset="0"/>
              </a:rPr>
              <a:t>Iniciación y planificación</a:t>
            </a:r>
          </a:p>
          <a:p>
            <a:pPr algn="just"/>
            <a:endParaRPr lang="es-MX" sz="2200" dirty="0">
              <a:latin typeface="Franklin Gothic Medium (Body)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 startAt="6"/>
            </a:pPr>
            <a:r>
              <a:rPr lang="es-MX" sz="2200" dirty="0">
                <a:latin typeface="Franklin Gothic Medium (Body)"/>
                <a:cs typeface="Arial" pitchFamily="34" charset="0"/>
              </a:rPr>
              <a:t>Estimamos los recursos financieros requeridos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: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es-MX" sz="2200" dirty="0" smtClean="0">
                <a:latin typeface="Franklin Gothic Medium (Body)"/>
                <a:cs typeface="Arial" pitchFamily="34" charset="0"/>
              </a:rPr>
              <a:t> </a:t>
            </a:r>
            <a:r>
              <a:rPr lang="es-MX" sz="2200" b="1" dirty="0">
                <a:latin typeface="Franklin Gothic Medium (Body)"/>
                <a:cs typeface="Arial" pitchFamily="34" charset="0"/>
              </a:rPr>
              <a:t>Ingresos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. </a:t>
            </a:r>
            <a:r>
              <a:rPr lang="es-MX" sz="2000" dirty="0">
                <a:latin typeface="Franklin Gothic Medium (Body)"/>
              </a:rPr>
              <a:t>Determinamos el precio de venta en función de la complejidad del problema y las horas de trabajo necesarias.</a:t>
            </a:r>
            <a:endParaRPr lang="es-MX" sz="2200" dirty="0">
              <a:latin typeface="Franklin Gothic Medium (Body)"/>
              <a:cs typeface="Arial" pitchFamily="34" charset="0"/>
            </a:endParaRPr>
          </a:p>
          <a:p>
            <a:pPr marL="914400" lvl="1" indent="-457200" algn="just">
              <a:buFont typeface="+mj-lt"/>
              <a:buAutoNum type="alphaLcParenR"/>
            </a:pPr>
            <a:endParaRPr lang="es-MX" sz="2200" dirty="0" smtClean="0">
              <a:latin typeface="Franklin Gothic Medium (Body)"/>
              <a:cs typeface="Arial" pitchFamily="34" charset="0"/>
            </a:endParaRPr>
          </a:p>
          <a:p>
            <a:pPr marL="914400" lvl="1" indent="-457200" algn="just">
              <a:buFont typeface="+mj-lt"/>
              <a:buAutoNum type="alphaLcParenR"/>
            </a:pPr>
            <a:r>
              <a:rPr lang="es-MX" sz="2200" dirty="0" smtClean="0">
                <a:latin typeface="Franklin Gothic Medium (Body)"/>
                <a:cs typeface="Arial" pitchFamily="34" charset="0"/>
              </a:rPr>
              <a:t> </a:t>
            </a:r>
            <a:r>
              <a:rPr lang="es-MX" sz="2200" b="1" dirty="0" smtClean="0">
                <a:latin typeface="Franklin Gothic Medium (Body)"/>
                <a:cs typeface="Arial" pitchFamily="34" charset="0"/>
              </a:rPr>
              <a:t>Inversión en gasto corriente y/o de capital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:</a:t>
            </a:r>
          </a:p>
          <a:p>
            <a:pPr marL="1428750" lvl="2" indent="-514350" algn="just">
              <a:buFont typeface="+mj-lt"/>
              <a:buAutoNum type="romanUcPeriod"/>
            </a:pPr>
            <a:r>
              <a:rPr lang="es-MX" sz="2000" dirty="0" smtClean="0">
                <a:latin typeface="Franklin Gothic Medium (Body)"/>
              </a:rPr>
              <a:t> Dadas </a:t>
            </a:r>
            <a:r>
              <a:rPr lang="es-MX" sz="2000" dirty="0">
                <a:latin typeface="Franklin Gothic Medium (Body)"/>
              </a:rPr>
              <a:t>las horas de trabajo determinadas en la WBS determinamos el costo institucional del personal </a:t>
            </a:r>
            <a:r>
              <a:rPr lang="es-MX" sz="2000" dirty="0" smtClean="0">
                <a:latin typeface="Franklin Gothic Medium (Body)"/>
              </a:rPr>
              <a:t>involucrado.</a:t>
            </a:r>
          </a:p>
          <a:p>
            <a:pPr marL="1428750" lvl="2" indent="-514350" algn="just">
              <a:buFont typeface="+mj-lt"/>
              <a:buAutoNum type="romanUcPeriod"/>
            </a:pPr>
            <a:endParaRPr lang="es-MX" sz="2000" dirty="0" smtClean="0">
              <a:latin typeface="Franklin Gothic Medium (Body)"/>
            </a:endParaRPr>
          </a:p>
          <a:p>
            <a:pPr marL="1428750" lvl="2" indent="-514350" algn="just">
              <a:buFont typeface="+mj-lt"/>
              <a:buAutoNum type="romanUcPeriod"/>
            </a:pPr>
            <a:r>
              <a:rPr lang="es-MX" sz="2000" dirty="0" smtClean="0">
                <a:latin typeface="Franklin Gothic Medium (Body)"/>
              </a:rPr>
              <a:t> Determinamos </a:t>
            </a:r>
            <a:r>
              <a:rPr lang="es-MX" sz="2000" dirty="0">
                <a:latin typeface="Franklin Gothic Medium (Body)"/>
              </a:rPr>
              <a:t>las necesidades de equipo, software, materiales y gastos de viaje</a:t>
            </a:r>
            <a:r>
              <a:rPr lang="es-MX" sz="2000" dirty="0" smtClean="0">
                <a:latin typeface="Franklin Gothic Medium (Body)"/>
              </a:rPr>
              <a:t>.</a:t>
            </a:r>
            <a:endParaRPr lang="es-MX" sz="2200" dirty="0" smtClean="0">
              <a:latin typeface="Franklin Gothic Medium (Body)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9511" y="188640"/>
            <a:ext cx="8784977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>
                <a:solidFill>
                  <a:schemeClr val="bg1"/>
                </a:solidFill>
              </a:rPr>
              <a:t>¿CÓMO GESTIONAMOS LOS PROYECTOS?</a:t>
            </a:r>
          </a:p>
        </p:txBody>
      </p:sp>
    </p:spTree>
    <p:extLst>
      <p:ext uri="{BB962C8B-B14F-4D97-AF65-F5344CB8AC3E}">
        <p14:creationId xmlns:p14="http://schemas.microsoft.com/office/powerpoint/2010/main" val="3872392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3528" y="1743774"/>
            <a:ext cx="82089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b="1" dirty="0">
                <a:latin typeface="Franklin Gothic Medium (Body)"/>
                <a:cs typeface="Arial" pitchFamily="34" charset="0"/>
              </a:rPr>
              <a:t>Iniciación y planificación</a:t>
            </a:r>
          </a:p>
          <a:p>
            <a:pPr algn="just"/>
            <a:endParaRPr lang="es-MX" sz="2200" dirty="0">
              <a:latin typeface="Franklin Gothic Medium (Body)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 startAt="6"/>
            </a:pPr>
            <a:r>
              <a:rPr lang="es-MX" sz="2200" dirty="0">
                <a:latin typeface="Franklin Gothic Medium (Body)"/>
                <a:cs typeface="Arial" pitchFamily="34" charset="0"/>
              </a:rPr>
              <a:t>Estimamos los recursos financieros requeridos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:</a:t>
            </a:r>
          </a:p>
          <a:p>
            <a:pPr marL="914400" lvl="1" indent="-457200" algn="just">
              <a:buFont typeface="+mj-lt"/>
              <a:buAutoNum type="alphaLcParenR" startAt="3"/>
            </a:pPr>
            <a:r>
              <a:rPr lang="es-MX" sz="2200" dirty="0" smtClean="0">
                <a:latin typeface="Franklin Gothic Medium (Body)"/>
                <a:cs typeface="Arial" pitchFamily="34" charset="0"/>
              </a:rPr>
              <a:t>Generamos </a:t>
            </a:r>
            <a:r>
              <a:rPr lang="es-MX" sz="2200" dirty="0">
                <a:latin typeface="Franklin Gothic Medium (Body)"/>
                <a:cs typeface="Arial" pitchFamily="34" charset="0"/>
              </a:rPr>
              <a:t>estado de resultados, balance y flujo de efectivo proyectados para toda la vida del proyecto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.</a:t>
            </a:r>
          </a:p>
          <a:p>
            <a:pPr marL="914400" lvl="1" indent="-457200" algn="just">
              <a:buFont typeface="+mj-lt"/>
              <a:buAutoNum type="alphaLcParenR" startAt="3"/>
            </a:pPr>
            <a:endParaRPr lang="es-MX" sz="2200" dirty="0">
              <a:latin typeface="Franklin Gothic Medium (Body)"/>
              <a:cs typeface="Arial" pitchFamily="34" charset="0"/>
            </a:endParaRPr>
          </a:p>
          <a:p>
            <a:pPr marL="914400" lvl="1" indent="-457200" algn="just">
              <a:buFont typeface="+mj-lt"/>
              <a:buAutoNum type="alphaLcParenR" startAt="3"/>
            </a:pPr>
            <a:r>
              <a:rPr lang="es-MX" sz="2200" dirty="0">
                <a:latin typeface="Franklin Gothic Medium (Body)"/>
                <a:cs typeface="Arial" pitchFamily="34" charset="0"/>
              </a:rPr>
              <a:t>Determinamos el esquema de pagos para garantizar la liquidez del proyecto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.</a:t>
            </a:r>
          </a:p>
          <a:p>
            <a:pPr marL="914400" lvl="1" indent="-457200" algn="just">
              <a:buFont typeface="+mj-lt"/>
              <a:buAutoNum type="alphaLcParenR" startAt="3"/>
            </a:pPr>
            <a:endParaRPr lang="es-MX" sz="2200" dirty="0">
              <a:latin typeface="Franklin Gothic Medium (Body)"/>
              <a:cs typeface="Arial" pitchFamily="34" charset="0"/>
            </a:endParaRPr>
          </a:p>
          <a:p>
            <a:pPr algn="ctr"/>
            <a:r>
              <a:rPr lang="es-MX" sz="2200" b="1" dirty="0" smtClean="0">
                <a:solidFill>
                  <a:srgbClr val="FF0000"/>
                </a:solidFill>
                <a:latin typeface="Franklin Gothic Medium (Body)"/>
                <a:cs typeface="Arial" pitchFamily="34" charset="0"/>
              </a:rPr>
              <a:t>Ejemplo de documento de trabajo para costeo de proyectos</a:t>
            </a:r>
            <a:endParaRPr lang="es-MX" sz="2200" b="1" dirty="0">
              <a:solidFill>
                <a:srgbClr val="FF0000"/>
              </a:solidFill>
              <a:latin typeface="Franklin Gothic Medium (Body)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9511" y="188640"/>
            <a:ext cx="8784977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>
                <a:solidFill>
                  <a:schemeClr val="bg1"/>
                </a:solidFill>
              </a:rPr>
              <a:t>¿CÓMO GESTIONAMOS LOS PROYECTOS?</a:t>
            </a:r>
          </a:p>
        </p:txBody>
      </p:sp>
    </p:spTree>
    <p:extLst>
      <p:ext uri="{BB962C8B-B14F-4D97-AF65-F5344CB8AC3E}">
        <p14:creationId xmlns:p14="http://schemas.microsoft.com/office/powerpoint/2010/main" val="1137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119980106"/>
              </p:ext>
            </p:extLst>
          </p:nvPr>
        </p:nvGraphicFramePr>
        <p:xfrm>
          <a:off x="251520" y="2372802"/>
          <a:ext cx="8640960" cy="4224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11111" y="188640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>
                <a:solidFill>
                  <a:schemeClr val="bg1"/>
                </a:solidFill>
              </a:rPr>
              <a:t>¿</a:t>
            </a:r>
            <a:r>
              <a:rPr lang="es-MX" sz="3600" dirty="0" smtClean="0">
                <a:solidFill>
                  <a:schemeClr val="bg1"/>
                </a:solidFill>
              </a:rPr>
              <a:t>CÓMO GESTIONAMOS LOS PROYECTOS?</a:t>
            </a:r>
            <a:endParaRPr lang="es-MX" sz="3600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229600" cy="54247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s-MX" sz="2400" dirty="0" smtClean="0">
                <a:solidFill>
                  <a:schemeClr val="tx1"/>
                </a:solidFill>
                <a:latin typeface="Franklin Gothic Medium (Body)"/>
              </a:rPr>
              <a:t>Proyectos multidisciplinarios</a:t>
            </a:r>
            <a:endParaRPr lang="es-MX" sz="1600" dirty="0" smtClean="0">
              <a:solidFill>
                <a:schemeClr val="tx1"/>
              </a:solidFill>
              <a:latin typeface="Franklin Gothic Medium (Body)"/>
            </a:endParaRPr>
          </a:p>
        </p:txBody>
      </p:sp>
    </p:spTree>
    <p:extLst>
      <p:ext uri="{BB962C8B-B14F-4D97-AF65-F5344CB8AC3E}">
        <p14:creationId xmlns:p14="http://schemas.microsoft.com/office/powerpoint/2010/main" val="31767365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D5C07B1-89AB-4AA5-90A2-4A0FB1E51F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1D5C07B1-89AB-4AA5-90A2-4A0FB1E51F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877388F-AB50-419F-BEC9-FA36835B13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graphicEl>
                                              <a:dgm id="{1877388F-AB50-419F-BEC9-FA36835B13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60E3E52-122B-4C0C-AB15-6AEA92471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>
                                            <p:graphicEl>
                                              <a:dgm id="{460E3E52-122B-4C0C-AB15-6AEA92471D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DEFF765-A750-43D6-80DE-3C95C364F6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>
                                            <p:graphicEl>
                                              <a:dgm id="{7DEFF765-A750-43D6-80DE-3C95C364F6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8C68E18-28DE-4132-92A8-FD1CB13EB9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>
                                            <p:graphicEl>
                                              <a:dgm id="{78C68E18-28DE-4132-92A8-FD1CB13EB9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4B8D1FA-EF4B-48D7-9126-E47322D218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graphicEl>
                                              <a:dgm id="{F4B8D1FA-EF4B-48D7-9126-E47322D218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14A908F-0E7B-46A7-A590-9D3FE20E66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>
                                            <p:graphicEl>
                                              <a:dgm id="{214A908F-0E7B-46A7-A590-9D3FE20E66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1CD3B92-5A55-4DB4-B3BD-963FF5595D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>
                                            <p:graphicEl>
                                              <a:dgm id="{51CD3B92-5A55-4DB4-B3BD-963FF5595D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076897D-9CC1-4966-A1C0-8F9FE088E4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>
                                            <p:graphicEl>
                                              <a:dgm id="{F076897D-9CC1-4966-A1C0-8F9FE088E4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3528" y="1743774"/>
            <a:ext cx="820891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b="1" dirty="0">
                <a:latin typeface="Franklin Gothic Medium (Body)"/>
                <a:cs typeface="Arial" pitchFamily="34" charset="0"/>
              </a:rPr>
              <a:t>Iniciación y planificación</a:t>
            </a:r>
          </a:p>
          <a:p>
            <a:pPr algn="just"/>
            <a:endParaRPr lang="es-MX" sz="2200" dirty="0">
              <a:latin typeface="Franklin Gothic Medium (Body)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 startAt="7"/>
            </a:pPr>
            <a:r>
              <a:rPr lang="es-MX" sz="2200" dirty="0" smtClean="0">
                <a:latin typeface="Franklin Gothic Medium (Body)"/>
                <a:cs typeface="Arial" pitchFamily="34" charset="0"/>
              </a:rPr>
              <a:t>Generamos:</a:t>
            </a:r>
          </a:p>
          <a:p>
            <a:pPr lvl="1" algn="just">
              <a:buFont typeface="Arial" pitchFamily="34" charset="0"/>
              <a:buChar char="•"/>
            </a:pPr>
            <a:r>
              <a:rPr lang="es-MX" sz="2200" dirty="0">
                <a:latin typeface="Franklin Gothic Medium (Body)"/>
                <a:cs typeface="Arial" pitchFamily="34" charset="0"/>
              </a:rPr>
              <a:t>Declaración de alcance del proyecto. Contiene la información descrita en este proceso.</a:t>
            </a:r>
          </a:p>
          <a:p>
            <a:pPr lvl="1" algn="just">
              <a:buFont typeface="Arial" pitchFamily="34" charset="0"/>
              <a:buChar char="•"/>
            </a:pPr>
            <a:endParaRPr lang="es-MX" sz="2200" dirty="0">
              <a:latin typeface="Franklin Gothic Medium (Body)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s-MX" sz="2200" dirty="0">
                <a:latin typeface="Franklin Gothic Medium (Body)"/>
                <a:cs typeface="Arial" pitchFamily="34" charset="0"/>
              </a:rPr>
              <a:t> Anexos técnicos necesarios que soporten a la declaración del alcance.</a:t>
            </a:r>
          </a:p>
          <a:p>
            <a:pPr lvl="1" algn="just">
              <a:buFont typeface="Arial" pitchFamily="34" charset="0"/>
              <a:buChar char="•"/>
            </a:pPr>
            <a:endParaRPr lang="es-MX" sz="2200" dirty="0">
              <a:latin typeface="Franklin Gothic Medium (Body)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s-MX" sz="2200" dirty="0">
                <a:latin typeface="Franklin Gothic Medium (Body)"/>
                <a:cs typeface="Arial" pitchFamily="34" charset="0"/>
              </a:rPr>
              <a:t> Propuesta económica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.</a:t>
            </a:r>
          </a:p>
          <a:p>
            <a:pPr lvl="1" algn="just">
              <a:buFont typeface="Arial" pitchFamily="34" charset="0"/>
              <a:buChar char="•"/>
            </a:pPr>
            <a:endParaRPr lang="es-MX" sz="2200" dirty="0" smtClean="0">
              <a:latin typeface="Franklin Gothic Medium (Body)"/>
              <a:cs typeface="Arial" pitchFamily="34" charset="0"/>
            </a:endParaRPr>
          </a:p>
          <a:p>
            <a:pPr algn="ctr"/>
            <a:r>
              <a:rPr lang="es-MX" sz="2000" b="1" dirty="0">
                <a:latin typeface="Franklin Gothic Medium (Body)"/>
              </a:rPr>
              <a:t>Ejemplo de declaración del alcance de un </a:t>
            </a:r>
            <a:r>
              <a:rPr lang="es-MX" sz="2000" b="1" dirty="0" smtClean="0">
                <a:latin typeface="Franklin Gothic Medium (Body)"/>
              </a:rPr>
              <a:t>proyecto</a:t>
            </a:r>
            <a:endParaRPr lang="es-MX" sz="2000" b="1" dirty="0">
              <a:latin typeface="Franklin Gothic Medium (Body)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9511" y="188640"/>
            <a:ext cx="8784977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>
                <a:solidFill>
                  <a:schemeClr val="bg1"/>
                </a:solidFill>
              </a:rPr>
              <a:t>¿CÓMO GESTIONAMOS LOS PROYECTOS?</a:t>
            </a:r>
          </a:p>
        </p:txBody>
      </p:sp>
    </p:spTree>
    <p:extLst>
      <p:ext uri="{BB962C8B-B14F-4D97-AF65-F5344CB8AC3E}">
        <p14:creationId xmlns:p14="http://schemas.microsoft.com/office/powerpoint/2010/main" val="341210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002163213"/>
              </p:ext>
            </p:extLst>
          </p:nvPr>
        </p:nvGraphicFramePr>
        <p:xfrm>
          <a:off x="251520" y="2238445"/>
          <a:ext cx="8640960" cy="4224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11111" y="188640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>
                <a:solidFill>
                  <a:schemeClr val="bg1"/>
                </a:solidFill>
              </a:rPr>
              <a:t>¿</a:t>
            </a:r>
            <a:r>
              <a:rPr lang="es-MX" sz="3600" dirty="0" smtClean="0">
                <a:solidFill>
                  <a:schemeClr val="bg1"/>
                </a:solidFill>
              </a:rPr>
              <a:t>CÓMO GESTIONAMOS LOS PROYECTOS?</a:t>
            </a:r>
            <a:endParaRPr lang="es-MX" sz="3600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229600" cy="54247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s-MX" sz="2400" dirty="0" smtClean="0">
                <a:solidFill>
                  <a:schemeClr val="tx1"/>
                </a:solidFill>
                <a:latin typeface="Franklin Gothic Medium (Body)"/>
              </a:rPr>
              <a:t>Proyectos multidisciplinarios</a:t>
            </a:r>
            <a:endParaRPr lang="es-MX" sz="1600" dirty="0" smtClean="0">
              <a:solidFill>
                <a:schemeClr val="tx1"/>
              </a:solidFill>
              <a:latin typeface="Franklin Gothic Medium (Body)"/>
            </a:endParaRPr>
          </a:p>
        </p:txBody>
      </p:sp>
      <p:pic>
        <p:nvPicPr>
          <p:cNvPr id="1026" name="Picture 2" descr="C:\Program Files (x86)\Microsoft Office\MEDIA\CAGCAT10\j0212219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3256"/>
            <a:ext cx="773405" cy="809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94661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AsOne/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le 1"/>
          <p:cNvSpPr>
            <a:spLocks noGrp="1"/>
          </p:cNvSpPr>
          <p:nvPr>
            <p:ph type="title"/>
          </p:nvPr>
        </p:nvSpPr>
        <p:spPr>
          <a:xfrm>
            <a:off x="179511" y="188640"/>
            <a:ext cx="8769755" cy="1296143"/>
          </a:xfrm>
        </p:spPr>
        <p:txBody>
          <a:bodyPr/>
          <a:lstStyle/>
          <a:p>
            <a:r>
              <a:rPr lang="es-MX" sz="3600" dirty="0" smtClean="0">
                <a:solidFill>
                  <a:schemeClr val="bg1"/>
                </a:solidFill>
              </a:rPr>
              <a:t>RIESGOS EN LA EJECUCIÓN DE PROYECTOS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528" y="1711349"/>
            <a:ext cx="8229600" cy="4525963"/>
          </a:xfrm>
        </p:spPr>
        <p:txBody>
          <a:bodyPr>
            <a:normAutofit/>
          </a:bodyPr>
          <a:lstStyle/>
          <a:p>
            <a:pPr marL="342900" indent="-342900">
              <a:buClrTx/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tx1"/>
                </a:solidFill>
                <a:latin typeface="Franklin Gothic Medium (Body)"/>
              </a:rPr>
              <a:t>No contar con las competencias necesarias.</a:t>
            </a:r>
          </a:p>
          <a:p>
            <a:pPr marL="342900" indent="-342900">
              <a:buClrTx/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tx1"/>
                </a:solidFill>
                <a:latin typeface="Franklin Gothic Medium (Body)"/>
              </a:rPr>
              <a:t>Identificación incorrecta de objetivos y entregables.</a:t>
            </a:r>
          </a:p>
          <a:p>
            <a:pPr marL="342900" indent="-342900">
              <a:buClrTx/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tx1"/>
                </a:solidFill>
                <a:latin typeface="Franklin Gothic Medium (Body)"/>
              </a:rPr>
              <a:t>Definición ambigua del alcance de los proyectos.</a:t>
            </a:r>
          </a:p>
          <a:p>
            <a:pPr marL="342900" indent="-342900">
              <a:buClrTx/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tx1"/>
                </a:solidFill>
                <a:latin typeface="Franklin Gothic Medium (Body)"/>
              </a:rPr>
              <a:t>No contar con la información suficiente y con la calidad adecuada para el desarrollo de los proyectos.</a:t>
            </a:r>
          </a:p>
          <a:p>
            <a:pPr marL="342900" indent="-342900">
              <a:buClrTx/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tx1"/>
                </a:solidFill>
                <a:latin typeface="Franklin Gothic Medium (Body)"/>
              </a:rPr>
              <a:t>Comunicación y/o retroalimentación insuficiente con el cliente.</a:t>
            </a:r>
          </a:p>
        </p:txBody>
      </p:sp>
    </p:spTree>
    <p:extLst>
      <p:ext uri="{BB962C8B-B14F-4D97-AF65-F5344CB8AC3E}">
        <p14:creationId xmlns:p14="http://schemas.microsoft.com/office/powerpoint/2010/main" val="17601425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le 1"/>
          <p:cNvSpPr>
            <a:spLocks noGrp="1"/>
          </p:cNvSpPr>
          <p:nvPr>
            <p:ph type="title"/>
          </p:nvPr>
        </p:nvSpPr>
        <p:spPr>
          <a:xfrm>
            <a:off x="179511" y="188640"/>
            <a:ext cx="8769755" cy="1296143"/>
          </a:xfrm>
        </p:spPr>
        <p:txBody>
          <a:bodyPr/>
          <a:lstStyle/>
          <a:p>
            <a:r>
              <a:rPr lang="es-MX" sz="3600" dirty="0" smtClean="0">
                <a:solidFill>
                  <a:schemeClr val="bg1"/>
                </a:solidFill>
              </a:rPr>
              <a:t>EJERCICIO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528" y="1711349"/>
            <a:ext cx="8568952" cy="4886003"/>
          </a:xfrm>
        </p:spPr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es-MX" sz="1600" dirty="0" smtClean="0">
                <a:solidFill>
                  <a:schemeClr val="tx1"/>
                </a:solidFill>
                <a:latin typeface="Franklin Gothic Medium (Body)"/>
              </a:rPr>
              <a:t>Asúmase que el cliente es una empresa industrial que produce mermelada la cual es envasada en empaques de plástico en presentaciones únicas de 450 gramos.</a:t>
            </a:r>
          </a:p>
          <a:p>
            <a:pPr marL="0" indent="0">
              <a:buClrTx/>
              <a:buNone/>
            </a:pPr>
            <a:endParaRPr lang="es-MX" sz="1600" dirty="0" smtClean="0">
              <a:solidFill>
                <a:schemeClr val="tx1"/>
              </a:solidFill>
              <a:latin typeface="Franklin Gothic Medium (Body)"/>
            </a:endParaRPr>
          </a:p>
          <a:p>
            <a:pPr marL="0" indent="0">
              <a:buClrTx/>
              <a:buNone/>
            </a:pPr>
            <a:r>
              <a:rPr lang="es-MX" sz="1600" dirty="0" smtClean="0">
                <a:solidFill>
                  <a:schemeClr val="tx1"/>
                </a:solidFill>
                <a:latin typeface="Franklin Gothic Medium (Body)"/>
              </a:rPr>
              <a:t>El cliente nos platica que la línea de envasado tiene capacidad para procesar 40 envases por minuto. Asuma que la línea trabaja 7 horas por turno y que se laboran 2 turnos al día.</a:t>
            </a:r>
          </a:p>
          <a:p>
            <a:pPr marL="0" indent="0">
              <a:buClrTx/>
              <a:buNone/>
            </a:pPr>
            <a:endParaRPr lang="es-MX" sz="1600" dirty="0">
              <a:solidFill>
                <a:schemeClr val="tx1"/>
              </a:solidFill>
              <a:latin typeface="Franklin Gothic Medium (Body)"/>
            </a:endParaRPr>
          </a:p>
          <a:p>
            <a:pPr marL="0" indent="0">
              <a:buClrTx/>
              <a:buNone/>
            </a:pPr>
            <a:r>
              <a:rPr lang="es-MX" sz="1600" dirty="0" smtClean="0">
                <a:solidFill>
                  <a:schemeClr val="tx1"/>
                </a:solidFill>
                <a:latin typeface="Franklin Gothic Medium (Body)"/>
              </a:rPr>
              <a:t>La producción actual es de 18,000 envases diarios pero se espera un incremento en la demanda el cual nos obligará a procesar 30,000 envases diarios.</a:t>
            </a:r>
          </a:p>
          <a:p>
            <a:pPr marL="0" indent="0">
              <a:buClrTx/>
              <a:buNone/>
            </a:pPr>
            <a:endParaRPr lang="es-MX" sz="1600" dirty="0">
              <a:solidFill>
                <a:schemeClr val="tx1"/>
              </a:solidFill>
              <a:latin typeface="Franklin Gothic Medium (Body)"/>
            </a:endParaRPr>
          </a:p>
          <a:p>
            <a:pPr marL="0" indent="0">
              <a:buClrTx/>
              <a:buNone/>
            </a:pPr>
            <a:r>
              <a:rPr lang="es-MX" sz="1600" dirty="0" smtClean="0">
                <a:solidFill>
                  <a:schemeClr val="tx1"/>
                </a:solidFill>
                <a:latin typeface="Franklin Gothic Medium (Body)"/>
              </a:rPr>
              <a:t>Los equipos de la línea de envasado operan adecuadamente, pero la capacidad máxima de producción real está topada a 22,000 envases diarios.</a:t>
            </a:r>
          </a:p>
          <a:p>
            <a:pPr marL="0" indent="0">
              <a:buClrTx/>
              <a:buNone/>
            </a:pPr>
            <a:endParaRPr lang="es-MX" sz="1600" dirty="0">
              <a:solidFill>
                <a:schemeClr val="tx1"/>
              </a:solidFill>
              <a:latin typeface="Franklin Gothic Medium (Body)"/>
            </a:endParaRPr>
          </a:p>
          <a:p>
            <a:pPr marL="0" indent="0">
              <a:buClrTx/>
              <a:buNone/>
            </a:pPr>
            <a:r>
              <a:rPr lang="es-MX" sz="1600" dirty="0" smtClean="0">
                <a:solidFill>
                  <a:schemeClr val="tx1"/>
                </a:solidFill>
                <a:latin typeface="Franklin Gothic Medium (Body)"/>
              </a:rPr>
              <a:t>Adicionalmente, nos comentan que la línea sufre paros que corresponden aproximadamente al 30% del tiempo total de trabajo.</a:t>
            </a:r>
          </a:p>
        </p:txBody>
      </p:sp>
    </p:spTree>
    <p:extLst>
      <p:ext uri="{BB962C8B-B14F-4D97-AF65-F5344CB8AC3E}">
        <p14:creationId xmlns:p14="http://schemas.microsoft.com/office/powerpoint/2010/main" val="4713857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le 1"/>
          <p:cNvSpPr>
            <a:spLocks noGrp="1"/>
          </p:cNvSpPr>
          <p:nvPr>
            <p:ph type="title"/>
          </p:nvPr>
        </p:nvSpPr>
        <p:spPr>
          <a:xfrm>
            <a:off x="179511" y="188640"/>
            <a:ext cx="8769755" cy="1296143"/>
          </a:xfrm>
        </p:spPr>
        <p:txBody>
          <a:bodyPr/>
          <a:lstStyle/>
          <a:p>
            <a:r>
              <a:rPr lang="es-MX" sz="3600" dirty="0" smtClean="0">
                <a:solidFill>
                  <a:schemeClr val="bg1"/>
                </a:solidFill>
              </a:rPr>
              <a:t>EJERCICIO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528" y="1711349"/>
            <a:ext cx="8568952" cy="4886003"/>
          </a:xfrm>
        </p:spPr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es-MX" sz="1600" dirty="0" smtClean="0">
                <a:solidFill>
                  <a:schemeClr val="tx1"/>
                </a:solidFill>
                <a:latin typeface="Franklin Gothic Medium (Body)"/>
              </a:rPr>
              <a:t>El cliente asume que el problema principal es que no sabe las causas reales de los paros de línea además de que no cuenta con el </a:t>
            </a:r>
            <a:r>
              <a:rPr lang="es-MX" sz="1600" dirty="0" err="1" smtClean="0">
                <a:solidFill>
                  <a:schemeClr val="tx1"/>
                </a:solidFill>
                <a:latin typeface="Franklin Gothic Medium (Body)"/>
              </a:rPr>
              <a:t>expertise</a:t>
            </a:r>
            <a:r>
              <a:rPr lang="es-MX" sz="1600" dirty="0" smtClean="0">
                <a:solidFill>
                  <a:schemeClr val="tx1"/>
                </a:solidFill>
                <a:latin typeface="Franklin Gothic Medium (Body)"/>
              </a:rPr>
              <a:t> para analizar los datos relacionados con la productividad y tiempo efectivo de trabajo.</a:t>
            </a:r>
          </a:p>
          <a:p>
            <a:pPr marL="0" indent="0">
              <a:buClrTx/>
              <a:buNone/>
            </a:pPr>
            <a:endParaRPr lang="es-MX" sz="1600" dirty="0">
              <a:solidFill>
                <a:schemeClr val="tx1"/>
              </a:solidFill>
              <a:latin typeface="Franklin Gothic Medium (Body)"/>
            </a:endParaRPr>
          </a:p>
          <a:p>
            <a:pPr marL="0" indent="0">
              <a:buClrTx/>
              <a:buNone/>
            </a:pPr>
            <a:r>
              <a:rPr lang="es-MX" sz="1600" dirty="0" smtClean="0">
                <a:solidFill>
                  <a:schemeClr val="tx1"/>
                </a:solidFill>
                <a:latin typeface="Franklin Gothic Medium (Body)"/>
              </a:rPr>
              <a:t>Dado los supuestos anteriores </a:t>
            </a:r>
            <a:r>
              <a:rPr lang="es-MX" sz="1600" b="1" dirty="0" smtClean="0">
                <a:solidFill>
                  <a:schemeClr val="tx1"/>
                </a:solidFill>
                <a:latin typeface="Franklin Gothic Medium (Body)"/>
              </a:rPr>
              <a:t>elabore una propuesta para el cliente en la que proponga posibles soluciones al problema de análisis de datos</a:t>
            </a:r>
            <a:r>
              <a:rPr lang="es-MX" sz="1600" b="1" dirty="0">
                <a:solidFill>
                  <a:schemeClr val="tx1"/>
                </a:solidFill>
                <a:latin typeface="Franklin Gothic Medium (Body)"/>
              </a:rPr>
              <a:t> </a:t>
            </a:r>
            <a:r>
              <a:rPr lang="es-MX" sz="1600" b="1" dirty="0" smtClean="0">
                <a:solidFill>
                  <a:schemeClr val="tx1"/>
                </a:solidFill>
                <a:latin typeface="Franklin Gothic Medium (Body)"/>
              </a:rPr>
              <a:t>utilizando los elementos presentados en esta sesión</a:t>
            </a:r>
            <a:r>
              <a:rPr lang="es-MX" sz="1600" dirty="0" smtClean="0">
                <a:solidFill>
                  <a:schemeClr val="tx1"/>
                </a:solidFill>
                <a:latin typeface="Franklin Gothic Medium (Body)"/>
              </a:rPr>
              <a:t>.</a:t>
            </a:r>
          </a:p>
          <a:p>
            <a:pPr marL="0" indent="0">
              <a:buClrTx/>
              <a:buNone/>
            </a:pPr>
            <a:endParaRPr lang="es-MX" sz="1600" dirty="0">
              <a:solidFill>
                <a:schemeClr val="tx1"/>
              </a:solidFill>
              <a:latin typeface="Franklin Gothic Medium (Body)"/>
            </a:endParaRPr>
          </a:p>
          <a:p>
            <a:pPr marL="0" indent="0">
              <a:buClrTx/>
              <a:buNone/>
            </a:pPr>
            <a:r>
              <a:rPr lang="es-MX" sz="1600" dirty="0" smtClean="0">
                <a:solidFill>
                  <a:schemeClr val="tx1"/>
                </a:solidFill>
                <a:latin typeface="Franklin Gothic Medium (Body)"/>
              </a:rPr>
              <a:t>La propuesta debe contener:</a:t>
            </a:r>
          </a:p>
          <a:p>
            <a:pPr marL="0" indent="0">
              <a:buClrTx/>
              <a:buNone/>
            </a:pPr>
            <a:endParaRPr lang="es-MX" sz="1600" dirty="0" smtClean="0">
              <a:solidFill>
                <a:schemeClr val="tx1"/>
              </a:solidFill>
              <a:latin typeface="Franklin Gothic Medium (Body)"/>
            </a:endParaRPr>
          </a:p>
          <a:p>
            <a:pPr marL="342900" indent="-342900">
              <a:buClrTx/>
              <a:buFont typeface="+mj-lt"/>
              <a:buAutoNum type="arabicPeriod"/>
            </a:pPr>
            <a:r>
              <a:rPr lang="es-MX" sz="1600" dirty="0" smtClean="0">
                <a:solidFill>
                  <a:schemeClr val="tx1"/>
                </a:solidFill>
                <a:latin typeface="Franklin Gothic Medium (Body)"/>
              </a:rPr>
              <a:t>Identificación del problema real.</a:t>
            </a:r>
          </a:p>
          <a:p>
            <a:pPr marL="342900" indent="-342900">
              <a:buClrTx/>
              <a:buFont typeface="+mj-lt"/>
              <a:buAutoNum type="arabicPeriod"/>
            </a:pPr>
            <a:r>
              <a:rPr lang="es-MX" sz="1600" dirty="0" smtClean="0">
                <a:solidFill>
                  <a:schemeClr val="tx1"/>
                </a:solidFill>
                <a:latin typeface="Franklin Gothic Medium (Body)"/>
              </a:rPr>
              <a:t>Diagnóstico.</a:t>
            </a:r>
          </a:p>
          <a:p>
            <a:pPr marL="342900" indent="-342900">
              <a:buClrTx/>
              <a:buFont typeface="+mj-lt"/>
              <a:buAutoNum type="arabicPeriod"/>
            </a:pPr>
            <a:r>
              <a:rPr lang="es-MX" sz="1600" dirty="0" smtClean="0">
                <a:solidFill>
                  <a:schemeClr val="tx1"/>
                </a:solidFill>
                <a:latin typeface="Franklin Gothic Medium (Body)"/>
              </a:rPr>
              <a:t>Definición de tareas a realizar, estimación de recursos humanos y materiales requeridos así como tiempo requerido por tarea.</a:t>
            </a:r>
          </a:p>
          <a:p>
            <a:pPr marL="342900" indent="-342900">
              <a:buClrTx/>
              <a:buFont typeface="+mj-lt"/>
              <a:buAutoNum type="arabicPeriod"/>
            </a:pPr>
            <a:r>
              <a:rPr lang="es-MX" sz="1600" dirty="0" smtClean="0">
                <a:solidFill>
                  <a:schemeClr val="tx1"/>
                </a:solidFill>
                <a:latin typeface="Franklin Gothic Medium (Body)"/>
              </a:rPr>
              <a:t>Propuestas de solución.</a:t>
            </a:r>
          </a:p>
          <a:p>
            <a:pPr marL="342900" indent="-342900">
              <a:buClrTx/>
              <a:buFont typeface="+mj-lt"/>
              <a:buAutoNum type="arabicPeriod"/>
            </a:pPr>
            <a:endParaRPr lang="es-MX" sz="1600" dirty="0" smtClean="0">
              <a:solidFill>
                <a:schemeClr val="tx1"/>
              </a:solidFill>
              <a:latin typeface="Franklin Gothic Medium (Body)"/>
            </a:endParaRPr>
          </a:p>
        </p:txBody>
      </p:sp>
    </p:spTree>
    <p:extLst>
      <p:ext uri="{BB962C8B-B14F-4D97-AF65-F5344CB8AC3E}">
        <p14:creationId xmlns:p14="http://schemas.microsoft.com/office/powerpoint/2010/main" val="36322976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111" y="188640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 smtClean="0">
                <a:solidFill>
                  <a:schemeClr val="bg1"/>
                </a:solidFill>
              </a:rPr>
              <a:t>TIPOS DE SERVICIOS</a:t>
            </a:r>
            <a:endParaRPr lang="es-MX" sz="36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1706032"/>
            <a:ext cx="77768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400" dirty="0"/>
              <a:t>Servicios   como  propósito  u  objeto   principal  de una  operación.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/>
              <a:t>Servicios complementarios   que   respaldan  o   facilitan la venta de un bien tangible o de otro servicio.</a:t>
            </a:r>
          </a:p>
        </p:txBody>
      </p:sp>
      <p:pic>
        <p:nvPicPr>
          <p:cNvPr id="2053" name="Picture 5" descr="C:\Users\israel\AppData\Local\Microsoft\Windows\Temporary Internet Files\Content.IE5\VJNX9319\MM900283555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25239"/>
            <a:ext cx="1731188" cy="2212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67544" y="4964975"/>
            <a:ext cx="5832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Los servicios constituyen actividades identificables, intangibles, que son el objeto principal de una operación.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773254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es-MX" sz="6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VALUACIÓN DE LOS SERVICIOS DE </a:t>
            </a:r>
            <a:r>
              <a:rPr lang="es-MX" sz="6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CONSULTORÍA</a:t>
            </a:r>
            <a:endParaRPr lang="es-MX" sz="6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7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1959016"/>
              </p:ext>
            </p:extLst>
          </p:nvPr>
        </p:nvGraphicFramePr>
        <p:xfrm>
          <a:off x="467544" y="1916832"/>
          <a:ext cx="8229600" cy="439248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743200"/>
                <a:gridCol w="2743200"/>
                <a:gridCol w="2743200"/>
              </a:tblGrid>
              <a:tr h="732082">
                <a:tc rowSpan="2"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Naturaleza del servicio</a:t>
                      </a:r>
                      <a:endParaRPr lang="es-MX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Receptor</a:t>
                      </a:r>
                      <a:r>
                        <a:rPr lang="es-MX" baseline="0" dirty="0" smtClean="0"/>
                        <a:t> del servicio</a:t>
                      </a:r>
                      <a:endParaRPr lang="es-MX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73208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Personas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Posesiones</a:t>
                      </a:r>
                      <a:endParaRPr lang="es-MX" dirty="0"/>
                    </a:p>
                  </a:txBody>
                  <a:tcPr anchor="ctr"/>
                </a:tc>
              </a:tr>
              <a:tr h="1464162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Acciones tangibles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Transportación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Servicios</a:t>
                      </a:r>
                      <a:r>
                        <a:rPr lang="es-MX" baseline="0" dirty="0" smtClean="0"/>
                        <a:t> de salud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baseline="0" dirty="0" smtClean="0"/>
                        <a:t>Hospedaje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Transporte de carga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Talleres</a:t>
                      </a:r>
                      <a:r>
                        <a:rPr lang="es-MX" baseline="0" dirty="0" smtClean="0"/>
                        <a:t> mecánicos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baseline="0" dirty="0" smtClean="0"/>
                        <a:t>Mensajería</a:t>
                      </a:r>
                      <a:endParaRPr lang="es-MX" dirty="0"/>
                    </a:p>
                  </a:txBody>
                  <a:tcPr anchor="ctr"/>
                </a:tc>
              </a:tr>
              <a:tr h="1464162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Acciones</a:t>
                      </a:r>
                      <a:r>
                        <a:rPr lang="es-MX" baseline="0" dirty="0" smtClean="0"/>
                        <a:t> intangibles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Publicidad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Internet,</a:t>
                      </a:r>
                      <a:r>
                        <a:rPr lang="es-MX" baseline="0" dirty="0" smtClean="0"/>
                        <a:t> r</a:t>
                      </a:r>
                      <a:r>
                        <a:rPr lang="es-MX" dirty="0" smtClean="0"/>
                        <a:t>adio</a:t>
                      </a:r>
                      <a:r>
                        <a:rPr lang="es-MX" baseline="0" dirty="0" smtClean="0"/>
                        <a:t> y televisión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sz="2400" dirty="0" smtClean="0"/>
                        <a:t>Consultoría</a:t>
                      </a:r>
                      <a:endParaRPr lang="es-MX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Banca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Seguros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Servicios legales</a:t>
                      </a:r>
                      <a:endParaRPr lang="es-MX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296144"/>
          </a:xfrm>
        </p:spPr>
        <p:txBody>
          <a:bodyPr>
            <a:noAutofit/>
          </a:bodyPr>
          <a:lstStyle/>
          <a:p>
            <a:r>
              <a:rPr lang="es-MX" sz="3600" dirty="0" smtClean="0"/>
              <a:t>Enfoque de los servicios</a:t>
            </a:r>
            <a:endParaRPr lang="es-MX" sz="3600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3819026"/>
              </p:ext>
            </p:extLst>
          </p:nvPr>
        </p:nvGraphicFramePr>
        <p:xfrm>
          <a:off x="467544" y="1916832"/>
          <a:ext cx="8229600" cy="439248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743200"/>
                <a:gridCol w="2743200"/>
                <a:gridCol w="2743200"/>
              </a:tblGrid>
              <a:tr h="732082">
                <a:tc rowSpan="2"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Naturaleza del servicio</a:t>
                      </a:r>
                      <a:endParaRPr lang="es-MX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Receptor</a:t>
                      </a:r>
                      <a:r>
                        <a:rPr lang="es-MX" baseline="0" dirty="0" smtClean="0"/>
                        <a:t> del servicio</a:t>
                      </a:r>
                      <a:endParaRPr lang="es-MX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73208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Personas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Posesiones</a:t>
                      </a:r>
                      <a:endParaRPr lang="es-MX" dirty="0"/>
                    </a:p>
                  </a:txBody>
                  <a:tcPr anchor="ctr"/>
                </a:tc>
              </a:tr>
              <a:tr h="1464162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Acciones tangibles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Transportación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Servicios</a:t>
                      </a:r>
                      <a:r>
                        <a:rPr lang="es-MX" baseline="0" dirty="0" smtClean="0"/>
                        <a:t> de salud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baseline="0" dirty="0" smtClean="0"/>
                        <a:t>Hospedaje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Transporte de carga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Talleres</a:t>
                      </a:r>
                      <a:r>
                        <a:rPr lang="es-MX" baseline="0" dirty="0" smtClean="0"/>
                        <a:t> mecánicos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baseline="0" dirty="0" smtClean="0"/>
                        <a:t>Mensajería</a:t>
                      </a:r>
                      <a:endParaRPr lang="es-MX" dirty="0"/>
                    </a:p>
                  </a:txBody>
                  <a:tcPr anchor="ctr"/>
                </a:tc>
              </a:tr>
              <a:tr h="1464162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Acciones</a:t>
                      </a:r>
                      <a:r>
                        <a:rPr lang="es-MX" baseline="0" dirty="0" smtClean="0"/>
                        <a:t> intangibles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Publicidad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Internet,</a:t>
                      </a:r>
                      <a:r>
                        <a:rPr lang="es-MX" baseline="0" dirty="0" smtClean="0"/>
                        <a:t> r</a:t>
                      </a:r>
                      <a:r>
                        <a:rPr lang="es-MX" dirty="0" smtClean="0"/>
                        <a:t>adio</a:t>
                      </a:r>
                      <a:r>
                        <a:rPr lang="es-MX" baseline="0" dirty="0" smtClean="0"/>
                        <a:t> y televisión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Banca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Seguros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Servicios legales</a:t>
                      </a:r>
                      <a:endParaRPr lang="es-MX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6247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111" y="188640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 smtClean="0">
                <a:solidFill>
                  <a:schemeClr val="bg1"/>
                </a:solidFill>
              </a:rPr>
              <a:t>DEFINICIÓN DE CONSULTORÍA</a:t>
            </a:r>
            <a:endParaRPr lang="es-MX" sz="36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1736224"/>
            <a:ext cx="777686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Consultoría</a:t>
            </a:r>
            <a:r>
              <a:rPr lang="es-MX" baseline="30000" dirty="0" smtClean="0"/>
              <a:t>1</a:t>
            </a:r>
            <a:r>
              <a:rPr lang="es-MX" sz="2400" dirty="0" smtClean="0"/>
              <a:t>. Actividad del consultor.</a:t>
            </a:r>
          </a:p>
          <a:p>
            <a:endParaRPr lang="es-MX" sz="2400" dirty="0"/>
          </a:p>
          <a:p>
            <a:r>
              <a:rPr lang="es-MX" sz="2400" b="1" dirty="0" smtClean="0"/>
              <a:t>Consultor, ra</a:t>
            </a:r>
            <a:r>
              <a:rPr lang="es-MX" baseline="30000" dirty="0" smtClean="0"/>
              <a:t>1</a:t>
            </a:r>
            <a:r>
              <a:rPr lang="es-MX" sz="2400" dirty="0" smtClean="0"/>
              <a:t>. Persona </a:t>
            </a:r>
            <a:r>
              <a:rPr lang="es-MX" sz="2400" dirty="0"/>
              <a:t>experta en una materia sobre la que asesora profesionalmente</a:t>
            </a:r>
            <a:r>
              <a:rPr lang="es-MX" sz="2400" dirty="0" smtClean="0"/>
              <a:t>.</a:t>
            </a:r>
          </a:p>
          <a:p>
            <a:endParaRPr lang="es-MX" sz="2400" dirty="0" smtClean="0"/>
          </a:p>
          <a:p>
            <a:r>
              <a:rPr lang="es-MX" sz="2400" b="1" dirty="0" smtClean="0"/>
              <a:t>Asesorar</a:t>
            </a:r>
            <a:r>
              <a:rPr lang="es-MX" baseline="30000" dirty="0"/>
              <a:t>1</a:t>
            </a:r>
            <a:r>
              <a:rPr lang="es-MX" sz="2400" dirty="0"/>
              <a:t>. </a:t>
            </a:r>
            <a:r>
              <a:rPr lang="es-MX" sz="2400" dirty="0" smtClean="0"/>
              <a:t>Dar consejo o dictamen.</a:t>
            </a:r>
          </a:p>
          <a:p>
            <a:endParaRPr lang="es-MX" sz="2400" dirty="0" smtClean="0"/>
          </a:p>
          <a:p>
            <a:r>
              <a:rPr lang="es-MX" sz="2400" dirty="0" smtClean="0"/>
              <a:t>Es </a:t>
            </a:r>
            <a:r>
              <a:rPr lang="es-MX" sz="2400" dirty="0"/>
              <a:t>el proceso de intervención para la mejora o innovación de las  organizaciones en sus actividades administrativas u operativas, para la mejor conexión con su entorno en términos de mercado o beneficios a terceros</a:t>
            </a:r>
          </a:p>
          <a:p>
            <a:endParaRPr lang="es-MX" sz="2400" dirty="0"/>
          </a:p>
          <a:p>
            <a:r>
              <a:rPr lang="es-MX" baseline="30000" dirty="0" smtClean="0"/>
              <a:t>1</a:t>
            </a:r>
            <a:r>
              <a:rPr lang="es-MX" sz="1600" dirty="0" smtClean="0"/>
              <a:t> www.rae.es</a:t>
            </a:r>
          </a:p>
        </p:txBody>
      </p:sp>
    </p:spTree>
    <p:extLst>
      <p:ext uri="{BB962C8B-B14F-4D97-AF65-F5344CB8AC3E}">
        <p14:creationId xmlns:p14="http://schemas.microsoft.com/office/powerpoint/2010/main" val="118367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111" y="188640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 smtClean="0">
                <a:solidFill>
                  <a:schemeClr val="bg1"/>
                </a:solidFill>
              </a:rPr>
              <a:t>TIPOS DE CONSULTORES</a:t>
            </a:r>
            <a:endParaRPr lang="es-MX" sz="3600" dirty="0">
              <a:solidFill>
                <a:schemeClr val="bg1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42083301"/>
              </p:ext>
            </p:extLst>
          </p:nvPr>
        </p:nvGraphicFramePr>
        <p:xfrm>
          <a:off x="-396552" y="1700808"/>
          <a:ext cx="532859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C:\Users\israel\AppData\Local\Microsoft\Windows\Temporary Internet Files\Content.IE5\A8TC2RNY\MP900382632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56787" y="3356992"/>
            <a:ext cx="4410135" cy="3150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5713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111" y="188640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>
                <a:solidFill>
                  <a:schemeClr val="bg1"/>
                </a:solidFill>
              </a:rPr>
              <a:t>¿</a:t>
            </a:r>
            <a:r>
              <a:rPr lang="es-MX" sz="3600" dirty="0" smtClean="0">
                <a:solidFill>
                  <a:schemeClr val="bg1"/>
                </a:solidFill>
              </a:rPr>
              <a:t>CÓMO VALUAMOS NUESTROS SERVICIOS?</a:t>
            </a:r>
            <a:endParaRPr lang="es-MX" sz="36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1722288"/>
            <a:ext cx="77768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Primer ejercicio:</a:t>
            </a:r>
          </a:p>
          <a:p>
            <a:endParaRPr lang="es-MX" sz="24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smtClean="0"/>
              <a:t>Conocer el mercado en que nos encontramos.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smtClean="0"/>
              <a:t>Identificar competidores de nuestros servicios.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smtClean="0"/>
              <a:t>Identificar </a:t>
            </a:r>
            <a:r>
              <a:rPr lang="es-MX" sz="2400" dirty="0"/>
              <a:t>nuestra ventaja competitiva</a:t>
            </a:r>
            <a:r>
              <a:rPr lang="es-MX" sz="2400" dirty="0" smtClean="0"/>
              <a:t>. </a:t>
            </a:r>
            <a:endParaRPr lang="es-MX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smtClean="0"/>
              <a:t>Realizar </a:t>
            </a:r>
            <a:r>
              <a:rPr lang="es-MX" sz="2400" dirty="0"/>
              <a:t>un “</a:t>
            </a:r>
            <a:r>
              <a:rPr lang="es-MX" sz="2400" dirty="0" err="1"/>
              <a:t>benchmark</a:t>
            </a:r>
            <a:r>
              <a:rPr lang="es-MX" sz="2400" dirty="0" smtClean="0"/>
              <a:t>”.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s-MX" sz="2400" dirty="0" smtClean="0"/>
              <a:t>Como profesional independiente.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s-MX" sz="2400" dirty="0" smtClean="0"/>
              <a:t>Como empleado en alguna empresa o institución gubernamental.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smtClean="0"/>
              <a:t>Bases </a:t>
            </a:r>
            <a:r>
              <a:rPr lang="es-MX" sz="2400" dirty="0"/>
              <a:t>de datos de información comercial y de servicios tales como </a:t>
            </a:r>
            <a:r>
              <a:rPr lang="es-MX" sz="2400" dirty="0" err="1"/>
              <a:t>Euromonitor</a:t>
            </a:r>
            <a:r>
              <a:rPr lang="es-MX" sz="2400" dirty="0" smtClean="0"/>
              <a:t>.</a:t>
            </a:r>
            <a:endParaRPr lang="es-MX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03016"/>
              </p:ext>
            </p:extLst>
          </p:nvPr>
        </p:nvGraphicFramePr>
        <p:xfrm>
          <a:off x="251520" y="1722286"/>
          <a:ext cx="8640960" cy="4875065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4320480"/>
                <a:gridCol w="4320480"/>
              </a:tblGrid>
              <a:tr h="34851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TIPO DE CONSULTORA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CARACTER</a:t>
                      </a:r>
                      <a:r>
                        <a:rPr lang="es-MX" sz="1600" dirty="0" smtClean="0"/>
                        <a:t>ÍSTICAS</a:t>
                      </a:r>
                      <a:endParaRPr lang="es-MX" sz="1600" dirty="0"/>
                    </a:p>
                  </a:txBody>
                  <a:tcPr/>
                </a:tc>
              </a:tr>
              <a:tr h="768234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Grandes firmas multinacionales de consultoría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Pertenecen a grandes compañías</a:t>
                      </a:r>
                      <a:r>
                        <a:rPr lang="es-MX" sz="1400" baseline="0" dirty="0" smtClean="0"/>
                        <a:t> extranjeras y atienden el mercado mundial. </a:t>
                      </a:r>
                      <a:r>
                        <a:rPr lang="es-MX" sz="1400" baseline="0" dirty="0" err="1" smtClean="0"/>
                        <a:t>McKinsey</a:t>
                      </a:r>
                      <a:r>
                        <a:rPr lang="es-MX" sz="1400" baseline="0" dirty="0" smtClean="0"/>
                        <a:t> &amp; Co., BCG, etc. </a:t>
                      </a:r>
                      <a:endParaRPr lang="es-MX" sz="1400" dirty="0"/>
                    </a:p>
                  </a:txBody>
                  <a:tcPr/>
                </a:tc>
              </a:tr>
              <a:tr h="768234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Divisiones</a:t>
                      </a:r>
                      <a:r>
                        <a:rPr lang="es-MX" sz="1400" baseline="0" dirty="0" smtClean="0"/>
                        <a:t> de consultoría en administración en grandes firmas de contabilidad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Desarrollan servicios de consultoría como un negocio de apoyo a su actividad central. PWC, KPMG,</a:t>
                      </a:r>
                      <a:r>
                        <a:rPr lang="es-MX" sz="1400" baseline="0" dirty="0" smtClean="0"/>
                        <a:t> etc.</a:t>
                      </a:r>
                      <a:endParaRPr lang="es-MX" sz="1400" dirty="0"/>
                    </a:p>
                  </a:txBody>
                  <a:tcPr/>
                </a:tc>
              </a:tr>
              <a:tr h="57031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Grandes firmas de consultoría</a:t>
                      </a:r>
                      <a:r>
                        <a:rPr lang="es-MX" sz="1400" baseline="0" dirty="0" smtClean="0"/>
                        <a:t> diversificadas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 caracterizan por proporcionar una amplia gama de servicios</a:t>
                      </a:r>
                      <a:r>
                        <a:rPr lang="es-MX" sz="1400" baseline="0" dirty="0" smtClean="0"/>
                        <a:t> de consultoría.</a:t>
                      </a:r>
                      <a:endParaRPr lang="es-MX" sz="1400" dirty="0"/>
                    </a:p>
                  </a:txBody>
                  <a:tcPr/>
                </a:tc>
              </a:tr>
              <a:tr h="768234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Grandes empresas/instituciones especialistas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 concentran en un segmento</a:t>
                      </a:r>
                      <a:r>
                        <a:rPr lang="es-MX" sz="1400" baseline="0" dirty="0" smtClean="0"/>
                        <a:t> específico de mercado pero pueden operar con una base mundial. Mancera, ICA, etc.</a:t>
                      </a:r>
                      <a:endParaRPr lang="es-MX" sz="1400" dirty="0"/>
                    </a:p>
                  </a:txBody>
                  <a:tcPr/>
                </a:tc>
              </a:tr>
              <a:tr h="54061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Empresas especialistas medianas y pequeñas nacionales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 han ubicado en un nicho de mercado que</a:t>
                      </a:r>
                      <a:r>
                        <a:rPr lang="es-MX" sz="1400" baseline="0" dirty="0" smtClean="0"/>
                        <a:t> pueden defender.</a:t>
                      </a:r>
                      <a:endParaRPr lang="es-MX" sz="1400" dirty="0"/>
                    </a:p>
                  </a:txBody>
                  <a:tcPr/>
                </a:tc>
              </a:tr>
              <a:tr h="54061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Empresas pequeñas</a:t>
                      </a:r>
                      <a:r>
                        <a:rPr lang="es-MX" sz="1400" baseline="0" dirty="0" smtClean="0"/>
                        <a:t> y consultores independientes nacionales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Ofrecen una amplia variedad</a:t>
                      </a:r>
                      <a:r>
                        <a:rPr lang="es-MX" sz="1400" baseline="0" dirty="0" smtClean="0"/>
                        <a:t> de servicios a precios competitivos.</a:t>
                      </a:r>
                      <a:endParaRPr lang="es-MX" sz="1400" dirty="0"/>
                    </a:p>
                  </a:txBody>
                  <a:tcPr/>
                </a:tc>
              </a:tr>
              <a:tr h="57031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Consultores intermitentes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Aparecen y desaparecen del mercado según sus</a:t>
                      </a:r>
                      <a:r>
                        <a:rPr lang="es-MX" sz="1400" baseline="0" dirty="0" smtClean="0"/>
                        <a:t> posibilidades de colocarse en un trabajo fijo.</a:t>
                      </a:r>
                      <a:endParaRPr lang="es-MX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608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239592410"/>
              </p:ext>
            </p:extLst>
          </p:nvPr>
        </p:nvGraphicFramePr>
        <p:xfrm>
          <a:off x="395536" y="1772816"/>
          <a:ext cx="828092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11111" y="188640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>
                <a:solidFill>
                  <a:schemeClr val="bg1"/>
                </a:solidFill>
              </a:rPr>
              <a:t>¿</a:t>
            </a:r>
            <a:r>
              <a:rPr lang="es-MX" sz="3600" dirty="0" smtClean="0">
                <a:solidFill>
                  <a:schemeClr val="bg1"/>
                </a:solidFill>
              </a:rPr>
              <a:t>CÓMO VALUAMOS NUESTROS SERVICIOS?</a:t>
            </a:r>
            <a:endParaRPr lang="es-MX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28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1111" y="188640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 smtClean="0">
                <a:solidFill>
                  <a:schemeClr val="bg1"/>
                </a:solidFill>
              </a:rPr>
              <a:t>ESTABLECIENDO EL PRECIO DE VENTA DE LOS SERVICIOS</a:t>
            </a:r>
            <a:endParaRPr lang="es-MX" sz="36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1700808"/>
            <a:ext cx="82089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Precios de mercado para los servicios ofrecidos.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Tabuladores y políticas de pago de los clientes.</a:t>
            </a:r>
            <a:endParaRPr lang="es-MX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Complejidad del problema y/o de los entregables.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Relacionado con los entregables: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s-MX" sz="2400" dirty="0" smtClean="0"/>
              <a:t>Derechos de autor / propiedad intelectual.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s-MX" sz="2400" dirty="0" smtClean="0"/>
              <a:t>Patentes.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s-MX" sz="2400" dirty="0"/>
              <a:t>Secreto </a:t>
            </a:r>
            <a:r>
              <a:rPr lang="es-MX" sz="2400" dirty="0" smtClean="0"/>
              <a:t>industrial / confidencialidad.</a:t>
            </a:r>
          </a:p>
          <a:p>
            <a:pPr marL="1657350" lvl="3" indent="-285750">
              <a:buFont typeface="Arial" pitchFamily="34" charset="0"/>
              <a:buChar char="•"/>
            </a:pPr>
            <a:r>
              <a:rPr lang="es-MX" sz="2400" dirty="0" smtClean="0">
                <a:solidFill>
                  <a:srgbClr val="002060"/>
                </a:solidFill>
              </a:rPr>
              <a:t>Código </a:t>
            </a:r>
            <a:r>
              <a:rPr lang="es-MX" sz="2400" dirty="0">
                <a:solidFill>
                  <a:srgbClr val="002060"/>
                </a:solidFill>
              </a:rPr>
              <a:t>de ética: </a:t>
            </a:r>
            <a:r>
              <a:rPr lang="es-MX" sz="2000" b="1" dirty="0">
                <a:solidFill>
                  <a:srgbClr val="002060"/>
                </a:solidFill>
              </a:rPr>
              <a:t>http://</a:t>
            </a:r>
            <a:r>
              <a:rPr lang="es-MX" sz="2000" b="1" dirty="0" smtClean="0">
                <a:solidFill>
                  <a:srgbClr val="002060"/>
                </a:solidFill>
              </a:rPr>
              <a:t>www.amstat.org/about/ethicalguidelines.cfm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s-MX" sz="2400" dirty="0" smtClean="0"/>
              <a:t>Exclusividad.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Costos directos relacionados con el servicio.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s-MX" sz="2400" dirty="0" smtClean="0"/>
              <a:t>Puedan ser trasladados al cliente.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s-MX" sz="2400" dirty="0" smtClean="0"/>
              <a:t>Absorbidos por el consultor.</a:t>
            </a:r>
          </a:p>
        </p:txBody>
      </p:sp>
    </p:spTree>
    <p:extLst>
      <p:ext uri="{BB962C8B-B14F-4D97-AF65-F5344CB8AC3E}">
        <p14:creationId xmlns:p14="http://schemas.microsoft.com/office/powerpoint/2010/main" val="306237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1651</TotalTime>
  <Words>1739</Words>
  <Application>Microsoft Office PowerPoint</Application>
  <PresentationFormat>On-screen Show (4:3)</PresentationFormat>
  <Paragraphs>305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Grid</vt:lpstr>
      <vt:lpstr>VALUACIÓN DE LOS SERVICIOS DE CONSULTORÍA</vt:lpstr>
      <vt:lpstr>PowerPoint Presentation</vt:lpstr>
      <vt:lpstr>PowerPoint Presentation</vt:lpstr>
      <vt:lpstr>Enfoque de los servicios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¿Cómo administrar un proyecto según el PMI?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RIESGOS EN LA EJECUCIÓN DE PROYECTOS</vt:lpstr>
      <vt:lpstr>EJERCICIO</vt:lpstr>
      <vt:lpstr>EJERCICIO</vt:lpstr>
      <vt:lpstr>VALUACIÓN DE LOS SERVICIOS DE CONSULTORÍA</vt:lpstr>
    </vt:vector>
  </TitlesOfParts>
  <Company>Centro de Investigacion en Matematicas, A.C.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¿CÓMO DESARROLLAMOS PROYECTOS?</dc:title>
  <dc:creator>Israel Perez Garcia</dc:creator>
  <cp:lastModifiedBy>Israel Perez Garcia</cp:lastModifiedBy>
  <cp:revision>98</cp:revision>
  <dcterms:created xsi:type="dcterms:W3CDTF">2013-03-20T15:48:21Z</dcterms:created>
  <dcterms:modified xsi:type="dcterms:W3CDTF">2013-04-12T18:26:17Z</dcterms:modified>
</cp:coreProperties>
</file>